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2" r:id="rId7"/>
    <p:sldId id="261"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6ZlyJD67DGTcXBbah+dpw==" hashData="vJRan9Kpvj9PfbZD7RhgmzXQT1fCozTWVwq3wrhgOuiOH83afi48EFuXoh5zxBVuLJd4tKkwE7yp57F/kov44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D1E55-E0EF-4B57-BD9E-30CD0DB9DD89}"/>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B8CE6D63-AFD3-4F1C-923A-6F159BF0C4EA}"/>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7F2C4F95-609D-4ADD-901F-5FE9BF261D80}"/>
              </a:ext>
            </a:extLst>
          </p:cNvPr>
          <p:cNvSpPr txBox="1">
            <a:spLocks noGrp="1"/>
          </p:cNvSpPr>
          <p:nvPr>
            <p:ph type="dt" sz="half" idx="7"/>
          </p:nvPr>
        </p:nvSpPr>
        <p:spPr/>
        <p:txBody>
          <a:bodyPr/>
          <a:lstStyle>
            <a:lvl1pPr>
              <a:defRPr/>
            </a:lvl1pPr>
          </a:lstStyle>
          <a:p>
            <a:pPr lvl="0"/>
            <a:fld id="{D63A882E-2F9B-4525-BA18-7DD4770BC643}" type="datetime1">
              <a:rPr lang="en-US"/>
              <a:pPr lvl="0"/>
              <a:t>2021-01-17</a:t>
            </a:fld>
            <a:endParaRPr lang="en-US"/>
          </a:p>
        </p:txBody>
      </p:sp>
      <p:sp>
        <p:nvSpPr>
          <p:cNvPr id="5" name="Footer Placeholder 4">
            <a:extLst>
              <a:ext uri="{FF2B5EF4-FFF2-40B4-BE49-F238E27FC236}">
                <a16:creationId xmlns:a16="http://schemas.microsoft.com/office/drawing/2014/main" id="{EE353148-71B2-4303-BE5B-00E880C65956}"/>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2A36A119-D219-422C-A045-0645A1DA6A2D}"/>
              </a:ext>
            </a:extLst>
          </p:cNvPr>
          <p:cNvSpPr txBox="1">
            <a:spLocks noGrp="1"/>
          </p:cNvSpPr>
          <p:nvPr>
            <p:ph type="sldNum" sz="quarter" idx="8"/>
          </p:nvPr>
        </p:nvSpPr>
        <p:spPr/>
        <p:txBody>
          <a:bodyPr/>
          <a:lstStyle>
            <a:lvl1pPr>
              <a:defRPr/>
            </a:lvl1pPr>
          </a:lstStyle>
          <a:p>
            <a:pPr lvl="0"/>
            <a:fld id="{3001D860-9743-4DDF-97F7-84BBF881D313}" type="slidenum">
              <a:t>‹#›</a:t>
            </a:fld>
            <a:endParaRPr lang="en-US"/>
          </a:p>
        </p:txBody>
      </p:sp>
    </p:spTree>
    <p:extLst>
      <p:ext uri="{BB962C8B-B14F-4D97-AF65-F5344CB8AC3E}">
        <p14:creationId xmlns:p14="http://schemas.microsoft.com/office/powerpoint/2010/main" val="32775315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3B21C-B6EA-464C-85D2-9A426FBBCAC1}"/>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013691E6-99CF-456C-8170-114944D3399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6C6C2-8972-48D0-8EAE-5DA856B78BAD}"/>
              </a:ext>
            </a:extLst>
          </p:cNvPr>
          <p:cNvSpPr txBox="1">
            <a:spLocks noGrp="1"/>
          </p:cNvSpPr>
          <p:nvPr>
            <p:ph type="dt" sz="half" idx="7"/>
          </p:nvPr>
        </p:nvSpPr>
        <p:spPr/>
        <p:txBody>
          <a:bodyPr/>
          <a:lstStyle>
            <a:lvl1pPr>
              <a:defRPr/>
            </a:lvl1pPr>
          </a:lstStyle>
          <a:p>
            <a:pPr lvl="0"/>
            <a:fld id="{B57187D6-CAEE-4644-9EB2-519E55B4DE0A}" type="datetime1">
              <a:rPr lang="en-US"/>
              <a:pPr lvl="0"/>
              <a:t>2021-01-17</a:t>
            </a:fld>
            <a:endParaRPr lang="en-US"/>
          </a:p>
        </p:txBody>
      </p:sp>
      <p:sp>
        <p:nvSpPr>
          <p:cNvPr id="5" name="Footer Placeholder 4">
            <a:extLst>
              <a:ext uri="{FF2B5EF4-FFF2-40B4-BE49-F238E27FC236}">
                <a16:creationId xmlns:a16="http://schemas.microsoft.com/office/drawing/2014/main" id="{88FD4EB8-2DDB-4247-BBEE-5A5C64C4753A}"/>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D5527523-3D68-4DF8-BF19-C976894C85F5}"/>
              </a:ext>
            </a:extLst>
          </p:cNvPr>
          <p:cNvSpPr txBox="1">
            <a:spLocks noGrp="1"/>
          </p:cNvSpPr>
          <p:nvPr>
            <p:ph type="sldNum" sz="quarter" idx="8"/>
          </p:nvPr>
        </p:nvSpPr>
        <p:spPr/>
        <p:txBody>
          <a:bodyPr/>
          <a:lstStyle>
            <a:lvl1pPr>
              <a:defRPr/>
            </a:lvl1pPr>
          </a:lstStyle>
          <a:p>
            <a:pPr lvl="0"/>
            <a:fld id="{0556F517-08D2-4BC0-A7EF-E9CAF7142B82}" type="slidenum">
              <a:t>‹#›</a:t>
            </a:fld>
            <a:endParaRPr lang="en-US"/>
          </a:p>
        </p:txBody>
      </p:sp>
    </p:spTree>
    <p:extLst>
      <p:ext uri="{BB962C8B-B14F-4D97-AF65-F5344CB8AC3E}">
        <p14:creationId xmlns:p14="http://schemas.microsoft.com/office/powerpoint/2010/main" val="145792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CB923-AA97-4B19-9F0A-07F761B99504}"/>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32E44ED8-4BE6-4103-906C-1F1870EFCDA7}"/>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EFEA9-9793-4AA6-A964-97EC5B1A2871}"/>
              </a:ext>
            </a:extLst>
          </p:cNvPr>
          <p:cNvSpPr txBox="1">
            <a:spLocks noGrp="1"/>
          </p:cNvSpPr>
          <p:nvPr>
            <p:ph type="dt" sz="half" idx="7"/>
          </p:nvPr>
        </p:nvSpPr>
        <p:spPr/>
        <p:txBody>
          <a:bodyPr/>
          <a:lstStyle>
            <a:lvl1pPr>
              <a:defRPr/>
            </a:lvl1pPr>
          </a:lstStyle>
          <a:p>
            <a:pPr lvl="0"/>
            <a:fld id="{F0716C7F-6C1F-45DC-BBDB-A6A5E2C1ACB7}" type="datetime1">
              <a:rPr lang="en-US"/>
              <a:pPr lvl="0"/>
              <a:t>2021-01-17</a:t>
            </a:fld>
            <a:endParaRPr lang="en-US"/>
          </a:p>
        </p:txBody>
      </p:sp>
      <p:sp>
        <p:nvSpPr>
          <p:cNvPr id="5" name="Footer Placeholder 4">
            <a:extLst>
              <a:ext uri="{FF2B5EF4-FFF2-40B4-BE49-F238E27FC236}">
                <a16:creationId xmlns:a16="http://schemas.microsoft.com/office/drawing/2014/main" id="{C7106BF5-DD80-4412-B38B-D7BC26D607C8}"/>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53A54CB8-33C3-4773-B46D-86194F740BEC}"/>
              </a:ext>
            </a:extLst>
          </p:cNvPr>
          <p:cNvSpPr txBox="1">
            <a:spLocks noGrp="1"/>
          </p:cNvSpPr>
          <p:nvPr>
            <p:ph type="sldNum" sz="quarter" idx="8"/>
          </p:nvPr>
        </p:nvSpPr>
        <p:spPr/>
        <p:txBody>
          <a:bodyPr/>
          <a:lstStyle>
            <a:lvl1pPr>
              <a:defRPr/>
            </a:lvl1pPr>
          </a:lstStyle>
          <a:p>
            <a:pPr lvl="0"/>
            <a:fld id="{B798C94B-584F-4220-B31D-F03A3CCE7547}" type="slidenum">
              <a:t>‹#›</a:t>
            </a:fld>
            <a:endParaRPr lang="en-US"/>
          </a:p>
        </p:txBody>
      </p:sp>
    </p:spTree>
    <p:extLst>
      <p:ext uri="{BB962C8B-B14F-4D97-AF65-F5344CB8AC3E}">
        <p14:creationId xmlns:p14="http://schemas.microsoft.com/office/powerpoint/2010/main" val="4172910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015D-4EE6-4FE7-A4DB-8AD3E91A1851}"/>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E72F7FB5-1856-4638-9B11-D56ECA9C3F5C}"/>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914E1-DA1F-4E3E-BB52-E6A80FB72E58}"/>
              </a:ext>
            </a:extLst>
          </p:cNvPr>
          <p:cNvSpPr txBox="1">
            <a:spLocks noGrp="1"/>
          </p:cNvSpPr>
          <p:nvPr>
            <p:ph type="dt" sz="half" idx="7"/>
          </p:nvPr>
        </p:nvSpPr>
        <p:spPr/>
        <p:txBody>
          <a:bodyPr/>
          <a:lstStyle>
            <a:lvl1pPr>
              <a:defRPr/>
            </a:lvl1pPr>
          </a:lstStyle>
          <a:p>
            <a:pPr lvl="0"/>
            <a:fld id="{2C01825C-927D-4C68-B7C1-B40EAB65FB39}" type="datetime1">
              <a:rPr lang="en-US"/>
              <a:pPr lvl="0"/>
              <a:t>2021-01-17</a:t>
            </a:fld>
            <a:endParaRPr lang="en-US"/>
          </a:p>
        </p:txBody>
      </p:sp>
      <p:sp>
        <p:nvSpPr>
          <p:cNvPr id="5" name="Footer Placeholder 4">
            <a:extLst>
              <a:ext uri="{FF2B5EF4-FFF2-40B4-BE49-F238E27FC236}">
                <a16:creationId xmlns:a16="http://schemas.microsoft.com/office/drawing/2014/main" id="{8769AB2E-39B8-43B3-8329-963D513C177B}"/>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A05AD511-FD1E-4D82-90B2-6C8F9E551791}"/>
              </a:ext>
            </a:extLst>
          </p:cNvPr>
          <p:cNvSpPr txBox="1">
            <a:spLocks noGrp="1"/>
          </p:cNvSpPr>
          <p:nvPr>
            <p:ph type="sldNum" sz="quarter" idx="8"/>
          </p:nvPr>
        </p:nvSpPr>
        <p:spPr/>
        <p:txBody>
          <a:bodyPr/>
          <a:lstStyle>
            <a:lvl1pPr>
              <a:defRPr/>
            </a:lvl1pPr>
          </a:lstStyle>
          <a:p>
            <a:pPr lvl="0"/>
            <a:fld id="{39052B55-7EB3-4FA1-9F9F-5A76DA4450FA}" type="slidenum">
              <a:t>‹#›</a:t>
            </a:fld>
            <a:endParaRPr lang="en-US"/>
          </a:p>
        </p:txBody>
      </p:sp>
    </p:spTree>
    <p:extLst>
      <p:ext uri="{BB962C8B-B14F-4D97-AF65-F5344CB8AC3E}">
        <p14:creationId xmlns:p14="http://schemas.microsoft.com/office/powerpoint/2010/main" val="372521236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FA688-A09D-44BB-9C77-76C1A64BFFD8}"/>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BF1F892A-F447-4C63-BF72-99B149BA7A3A}"/>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AC66093D-A27E-4399-8154-9C63CF8C4F31}"/>
              </a:ext>
            </a:extLst>
          </p:cNvPr>
          <p:cNvSpPr txBox="1">
            <a:spLocks noGrp="1"/>
          </p:cNvSpPr>
          <p:nvPr>
            <p:ph type="dt" sz="half" idx="7"/>
          </p:nvPr>
        </p:nvSpPr>
        <p:spPr/>
        <p:txBody>
          <a:bodyPr/>
          <a:lstStyle>
            <a:lvl1pPr>
              <a:defRPr/>
            </a:lvl1pPr>
          </a:lstStyle>
          <a:p>
            <a:pPr lvl="0"/>
            <a:fld id="{616653F2-F049-43FA-8345-3E8D13D36180}" type="datetime1">
              <a:rPr lang="en-US"/>
              <a:pPr lvl="0"/>
              <a:t>2021-01-17</a:t>
            </a:fld>
            <a:endParaRPr lang="en-US"/>
          </a:p>
        </p:txBody>
      </p:sp>
      <p:sp>
        <p:nvSpPr>
          <p:cNvPr id="5" name="Footer Placeholder 4">
            <a:extLst>
              <a:ext uri="{FF2B5EF4-FFF2-40B4-BE49-F238E27FC236}">
                <a16:creationId xmlns:a16="http://schemas.microsoft.com/office/drawing/2014/main" id="{D6F7A8B3-3A02-4F2A-AE40-86227E9A5051}"/>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B3D44224-2D8B-4AC1-8952-142133836AD8}"/>
              </a:ext>
            </a:extLst>
          </p:cNvPr>
          <p:cNvSpPr txBox="1">
            <a:spLocks noGrp="1"/>
          </p:cNvSpPr>
          <p:nvPr>
            <p:ph type="sldNum" sz="quarter" idx="8"/>
          </p:nvPr>
        </p:nvSpPr>
        <p:spPr/>
        <p:txBody>
          <a:bodyPr/>
          <a:lstStyle>
            <a:lvl1pPr>
              <a:defRPr/>
            </a:lvl1pPr>
          </a:lstStyle>
          <a:p>
            <a:pPr lvl="0"/>
            <a:fld id="{8AB23693-E4B5-495F-AD39-951151D017C0}" type="slidenum">
              <a:t>‹#›</a:t>
            </a:fld>
            <a:endParaRPr lang="en-US"/>
          </a:p>
        </p:txBody>
      </p:sp>
    </p:spTree>
    <p:extLst>
      <p:ext uri="{BB962C8B-B14F-4D97-AF65-F5344CB8AC3E}">
        <p14:creationId xmlns:p14="http://schemas.microsoft.com/office/powerpoint/2010/main" val="313750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120AF-0C57-4C50-97FB-377717AC8C74}"/>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EE2990F1-6A7A-4DBE-BAF7-8F33CAFE1A23}"/>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4B2C31-A9A6-4501-A5D0-C6FB3DD997DE}"/>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495487-05E6-4FE0-B068-619D4CE8E71D}"/>
              </a:ext>
            </a:extLst>
          </p:cNvPr>
          <p:cNvSpPr txBox="1">
            <a:spLocks noGrp="1"/>
          </p:cNvSpPr>
          <p:nvPr>
            <p:ph type="dt" sz="half" idx="7"/>
          </p:nvPr>
        </p:nvSpPr>
        <p:spPr/>
        <p:txBody>
          <a:bodyPr/>
          <a:lstStyle>
            <a:lvl1pPr>
              <a:defRPr/>
            </a:lvl1pPr>
          </a:lstStyle>
          <a:p>
            <a:pPr lvl="0"/>
            <a:fld id="{99DF41A1-90ED-4479-BBAB-067FF627CEFC}" type="datetime1">
              <a:rPr lang="en-US"/>
              <a:pPr lvl="0"/>
              <a:t>2021-01-17</a:t>
            </a:fld>
            <a:endParaRPr lang="en-US"/>
          </a:p>
        </p:txBody>
      </p:sp>
      <p:sp>
        <p:nvSpPr>
          <p:cNvPr id="6" name="Footer Placeholder 5">
            <a:extLst>
              <a:ext uri="{FF2B5EF4-FFF2-40B4-BE49-F238E27FC236}">
                <a16:creationId xmlns:a16="http://schemas.microsoft.com/office/drawing/2014/main" id="{0877AC46-C2F7-48F3-BC19-A407B6393D91}"/>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B08E8982-BEDE-4FAA-A859-E81B9708574E}"/>
              </a:ext>
            </a:extLst>
          </p:cNvPr>
          <p:cNvSpPr txBox="1">
            <a:spLocks noGrp="1"/>
          </p:cNvSpPr>
          <p:nvPr>
            <p:ph type="sldNum" sz="quarter" idx="8"/>
          </p:nvPr>
        </p:nvSpPr>
        <p:spPr/>
        <p:txBody>
          <a:bodyPr/>
          <a:lstStyle>
            <a:lvl1pPr>
              <a:defRPr/>
            </a:lvl1pPr>
          </a:lstStyle>
          <a:p>
            <a:pPr lvl="0"/>
            <a:fld id="{621328FA-2951-4D2A-B083-9DA6D3F9A734}" type="slidenum">
              <a:t>‹#›</a:t>
            </a:fld>
            <a:endParaRPr lang="en-US"/>
          </a:p>
        </p:txBody>
      </p:sp>
    </p:spTree>
    <p:extLst>
      <p:ext uri="{BB962C8B-B14F-4D97-AF65-F5344CB8AC3E}">
        <p14:creationId xmlns:p14="http://schemas.microsoft.com/office/powerpoint/2010/main" val="334219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9C48F-7C8E-46BD-A5F2-8454C4C6BFD3}"/>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8C9F7E8E-3DEE-4F1E-AD80-22B1AF7BB97D}"/>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AEDA347E-C37D-4D51-A28C-59AA35654B94}"/>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D386C3-904A-47AA-87BD-DE108FE92A87}"/>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91732962-C59B-49D5-906E-1463FBF36DB2}"/>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B829AD-423F-4F5B-8206-CE5AA8477794}"/>
              </a:ext>
            </a:extLst>
          </p:cNvPr>
          <p:cNvSpPr txBox="1">
            <a:spLocks noGrp="1"/>
          </p:cNvSpPr>
          <p:nvPr>
            <p:ph type="dt" sz="half" idx="7"/>
          </p:nvPr>
        </p:nvSpPr>
        <p:spPr/>
        <p:txBody>
          <a:bodyPr/>
          <a:lstStyle>
            <a:lvl1pPr>
              <a:defRPr/>
            </a:lvl1pPr>
          </a:lstStyle>
          <a:p>
            <a:pPr lvl="0"/>
            <a:fld id="{DE9EE78A-720A-42EC-BAB1-7312CE5A629E}" type="datetime1">
              <a:rPr lang="en-US"/>
              <a:pPr lvl="0"/>
              <a:t>2021-01-17</a:t>
            </a:fld>
            <a:endParaRPr lang="en-US"/>
          </a:p>
        </p:txBody>
      </p:sp>
      <p:sp>
        <p:nvSpPr>
          <p:cNvPr id="8" name="Footer Placeholder 7">
            <a:extLst>
              <a:ext uri="{FF2B5EF4-FFF2-40B4-BE49-F238E27FC236}">
                <a16:creationId xmlns:a16="http://schemas.microsoft.com/office/drawing/2014/main" id="{705B8726-7B38-4C36-AC16-F63971CFCDA1}"/>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F2C037F2-A3BE-4EDA-B970-ECD4EC61CBDA}"/>
              </a:ext>
            </a:extLst>
          </p:cNvPr>
          <p:cNvSpPr txBox="1">
            <a:spLocks noGrp="1"/>
          </p:cNvSpPr>
          <p:nvPr>
            <p:ph type="sldNum" sz="quarter" idx="8"/>
          </p:nvPr>
        </p:nvSpPr>
        <p:spPr/>
        <p:txBody>
          <a:bodyPr/>
          <a:lstStyle>
            <a:lvl1pPr>
              <a:defRPr/>
            </a:lvl1pPr>
          </a:lstStyle>
          <a:p>
            <a:pPr lvl="0"/>
            <a:fld id="{425D0937-9953-41D9-9BA2-D01879E9B49E}" type="slidenum">
              <a:t>‹#›</a:t>
            </a:fld>
            <a:endParaRPr lang="en-US"/>
          </a:p>
        </p:txBody>
      </p:sp>
    </p:spTree>
    <p:extLst>
      <p:ext uri="{BB962C8B-B14F-4D97-AF65-F5344CB8AC3E}">
        <p14:creationId xmlns:p14="http://schemas.microsoft.com/office/powerpoint/2010/main" val="155860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23F36-4869-47BB-A5DF-4F75A231789F}"/>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1164FA9F-7549-4746-88B6-7B531CA3B89C}"/>
              </a:ext>
            </a:extLst>
          </p:cNvPr>
          <p:cNvSpPr txBox="1">
            <a:spLocks noGrp="1"/>
          </p:cNvSpPr>
          <p:nvPr>
            <p:ph type="dt" sz="half" idx="7"/>
          </p:nvPr>
        </p:nvSpPr>
        <p:spPr/>
        <p:txBody>
          <a:bodyPr/>
          <a:lstStyle>
            <a:lvl1pPr>
              <a:defRPr/>
            </a:lvl1pPr>
          </a:lstStyle>
          <a:p>
            <a:pPr lvl="0"/>
            <a:fld id="{2D7A9909-A31C-4923-B8F1-835EC0C51016}" type="datetime1">
              <a:rPr lang="en-US"/>
              <a:pPr lvl="0"/>
              <a:t>2021-01-17</a:t>
            </a:fld>
            <a:endParaRPr lang="en-US"/>
          </a:p>
        </p:txBody>
      </p:sp>
      <p:sp>
        <p:nvSpPr>
          <p:cNvPr id="4" name="Footer Placeholder 3">
            <a:extLst>
              <a:ext uri="{FF2B5EF4-FFF2-40B4-BE49-F238E27FC236}">
                <a16:creationId xmlns:a16="http://schemas.microsoft.com/office/drawing/2014/main" id="{6A93D3F0-C006-43CB-A730-74ED265CA7B5}"/>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C921BC9F-D0B6-4B6C-BA46-CD7083C5768D}"/>
              </a:ext>
            </a:extLst>
          </p:cNvPr>
          <p:cNvSpPr txBox="1">
            <a:spLocks noGrp="1"/>
          </p:cNvSpPr>
          <p:nvPr>
            <p:ph type="sldNum" sz="quarter" idx="8"/>
          </p:nvPr>
        </p:nvSpPr>
        <p:spPr/>
        <p:txBody>
          <a:bodyPr/>
          <a:lstStyle>
            <a:lvl1pPr>
              <a:defRPr/>
            </a:lvl1pPr>
          </a:lstStyle>
          <a:p>
            <a:pPr lvl="0"/>
            <a:fld id="{0EFC7219-03F3-469B-9C15-52111315322C}" type="slidenum">
              <a:t>‹#›</a:t>
            </a:fld>
            <a:endParaRPr lang="en-US"/>
          </a:p>
        </p:txBody>
      </p:sp>
    </p:spTree>
    <p:extLst>
      <p:ext uri="{BB962C8B-B14F-4D97-AF65-F5344CB8AC3E}">
        <p14:creationId xmlns:p14="http://schemas.microsoft.com/office/powerpoint/2010/main" val="306406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233E6E-09C3-47D4-AFA1-EDB102100B51}"/>
              </a:ext>
            </a:extLst>
          </p:cNvPr>
          <p:cNvSpPr txBox="1">
            <a:spLocks noGrp="1"/>
          </p:cNvSpPr>
          <p:nvPr>
            <p:ph type="dt" sz="half" idx="7"/>
          </p:nvPr>
        </p:nvSpPr>
        <p:spPr/>
        <p:txBody>
          <a:bodyPr/>
          <a:lstStyle>
            <a:lvl1pPr>
              <a:defRPr/>
            </a:lvl1pPr>
          </a:lstStyle>
          <a:p>
            <a:pPr lvl="0"/>
            <a:fld id="{A80F2328-C1DB-4F4F-9871-6DC7D63D72DE}" type="datetime1">
              <a:rPr lang="en-US"/>
              <a:pPr lvl="0"/>
              <a:t>2021-01-17</a:t>
            </a:fld>
            <a:endParaRPr lang="en-US"/>
          </a:p>
        </p:txBody>
      </p:sp>
      <p:sp>
        <p:nvSpPr>
          <p:cNvPr id="3" name="Footer Placeholder 2">
            <a:extLst>
              <a:ext uri="{FF2B5EF4-FFF2-40B4-BE49-F238E27FC236}">
                <a16:creationId xmlns:a16="http://schemas.microsoft.com/office/drawing/2014/main" id="{7EE0C179-0919-4109-BCEC-DBE04C0D1F1F}"/>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0F4F5B52-FDD8-4203-A199-5834F355793A}"/>
              </a:ext>
            </a:extLst>
          </p:cNvPr>
          <p:cNvSpPr txBox="1">
            <a:spLocks noGrp="1"/>
          </p:cNvSpPr>
          <p:nvPr>
            <p:ph type="sldNum" sz="quarter" idx="8"/>
          </p:nvPr>
        </p:nvSpPr>
        <p:spPr/>
        <p:txBody>
          <a:bodyPr/>
          <a:lstStyle>
            <a:lvl1pPr>
              <a:defRPr/>
            </a:lvl1pPr>
          </a:lstStyle>
          <a:p>
            <a:pPr lvl="0"/>
            <a:fld id="{C0648374-53C7-466C-9912-50A2D8CE80A4}" type="slidenum">
              <a:t>‹#›</a:t>
            </a:fld>
            <a:endParaRPr lang="en-US"/>
          </a:p>
        </p:txBody>
      </p:sp>
    </p:spTree>
    <p:extLst>
      <p:ext uri="{BB962C8B-B14F-4D97-AF65-F5344CB8AC3E}">
        <p14:creationId xmlns:p14="http://schemas.microsoft.com/office/powerpoint/2010/main" val="258294068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A3711-ED01-4C4D-B605-7CDED9C14BFF}"/>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19B41F94-A12B-41DE-B2BE-BCF639037AD6}"/>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71E9DA-3755-43A1-8748-5AD38B682E0E}"/>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C339A37F-7694-4626-9CFE-08B2143D2856}"/>
              </a:ext>
            </a:extLst>
          </p:cNvPr>
          <p:cNvSpPr txBox="1">
            <a:spLocks noGrp="1"/>
          </p:cNvSpPr>
          <p:nvPr>
            <p:ph type="dt" sz="half" idx="7"/>
          </p:nvPr>
        </p:nvSpPr>
        <p:spPr/>
        <p:txBody>
          <a:bodyPr/>
          <a:lstStyle>
            <a:lvl1pPr>
              <a:defRPr/>
            </a:lvl1pPr>
          </a:lstStyle>
          <a:p>
            <a:pPr lvl="0"/>
            <a:fld id="{4C4616E1-F3E3-407A-8CD4-2529E18F2E59}" type="datetime1">
              <a:rPr lang="en-US"/>
              <a:pPr lvl="0"/>
              <a:t>2021-01-17</a:t>
            </a:fld>
            <a:endParaRPr lang="en-US"/>
          </a:p>
        </p:txBody>
      </p:sp>
      <p:sp>
        <p:nvSpPr>
          <p:cNvPr id="6" name="Footer Placeholder 5">
            <a:extLst>
              <a:ext uri="{FF2B5EF4-FFF2-40B4-BE49-F238E27FC236}">
                <a16:creationId xmlns:a16="http://schemas.microsoft.com/office/drawing/2014/main" id="{387042BC-BEC2-4D24-9857-224BA1285487}"/>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A5BF0BB1-640C-4A1F-8FD3-42EC7A6AC599}"/>
              </a:ext>
            </a:extLst>
          </p:cNvPr>
          <p:cNvSpPr txBox="1">
            <a:spLocks noGrp="1"/>
          </p:cNvSpPr>
          <p:nvPr>
            <p:ph type="sldNum" sz="quarter" idx="8"/>
          </p:nvPr>
        </p:nvSpPr>
        <p:spPr/>
        <p:txBody>
          <a:bodyPr/>
          <a:lstStyle>
            <a:lvl1pPr>
              <a:defRPr/>
            </a:lvl1pPr>
          </a:lstStyle>
          <a:p>
            <a:pPr lvl="0"/>
            <a:fld id="{7FFE5497-0615-4201-B2F1-67C9A1288270}" type="slidenum">
              <a:t>‹#›</a:t>
            </a:fld>
            <a:endParaRPr lang="en-US"/>
          </a:p>
        </p:txBody>
      </p:sp>
    </p:spTree>
    <p:extLst>
      <p:ext uri="{BB962C8B-B14F-4D97-AF65-F5344CB8AC3E}">
        <p14:creationId xmlns:p14="http://schemas.microsoft.com/office/powerpoint/2010/main" val="148601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C3679-84CB-4343-B410-73D7291D5B2F}"/>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3EA3F760-E899-4681-A3D6-11D4FF5D3853}"/>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en-US"/>
          </a:p>
        </p:txBody>
      </p:sp>
      <p:sp>
        <p:nvSpPr>
          <p:cNvPr id="4" name="Text Placeholder 3">
            <a:extLst>
              <a:ext uri="{FF2B5EF4-FFF2-40B4-BE49-F238E27FC236}">
                <a16:creationId xmlns:a16="http://schemas.microsoft.com/office/drawing/2014/main" id="{BDF4D168-CBF8-46C5-845E-44AEFBC31DC5}"/>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2A1C882A-9A16-42F0-A911-B5EE969F191A}"/>
              </a:ext>
            </a:extLst>
          </p:cNvPr>
          <p:cNvSpPr txBox="1">
            <a:spLocks noGrp="1"/>
          </p:cNvSpPr>
          <p:nvPr>
            <p:ph type="dt" sz="half" idx="7"/>
          </p:nvPr>
        </p:nvSpPr>
        <p:spPr/>
        <p:txBody>
          <a:bodyPr/>
          <a:lstStyle>
            <a:lvl1pPr>
              <a:defRPr/>
            </a:lvl1pPr>
          </a:lstStyle>
          <a:p>
            <a:pPr lvl="0"/>
            <a:fld id="{B3DA0F74-BCD0-4E64-943A-910E2DD00E94}" type="datetime1">
              <a:rPr lang="en-US"/>
              <a:pPr lvl="0"/>
              <a:t>2021-01-17</a:t>
            </a:fld>
            <a:endParaRPr lang="en-US"/>
          </a:p>
        </p:txBody>
      </p:sp>
      <p:sp>
        <p:nvSpPr>
          <p:cNvPr id="6" name="Footer Placeholder 5">
            <a:extLst>
              <a:ext uri="{FF2B5EF4-FFF2-40B4-BE49-F238E27FC236}">
                <a16:creationId xmlns:a16="http://schemas.microsoft.com/office/drawing/2014/main" id="{0A57CF2C-9211-4B6E-A883-A5110DE65E3D}"/>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C5059E26-AA2C-4832-961B-E4062BD47AC3}"/>
              </a:ext>
            </a:extLst>
          </p:cNvPr>
          <p:cNvSpPr txBox="1">
            <a:spLocks noGrp="1"/>
          </p:cNvSpPr>
          <p:nvPr>
            <p:ph type="sldNum" sz="quarter" idx="8"/>
          </p:nvPr>
        </p:nvSpPr>
        <p:spPr/>
        <p:txBody>
          <a:bodyPr/>
          <a:lstStyle>
            <a:lvl1pPr>
              <a:defRPr/>
            </a:lvl1pPr>
          </a:lstStyle>
          <a:p>
            <a:pPr lvl="0"/>
            <a:fld id="{9A8F5E94-F707-45A5-9885-289EAA652A4C}" type="slidenum">
              <a:t>‹#›</a:t>
            </a:fld>
            <a:endParaRPr lang="en-US"/>
          </a:p>
        </p:txBody>
      </p:sp>
    </p:spTree>
    <p:extLst>
      <p:ext uri="{BB962C8B-B14F-4D97-AF65-F5344CB8AC3E}">
        <p14:creationId xmlns:p14="http://schemas.microsoft.com/office/powerpoint/2010/main" val="74480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7BDCE1-79FF-4D32-ADA7-BE8A72D3AFCE}"/>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DF7FA04D-9D9F-4348-9E64-71FC3DE6685C}"/>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C2EE9-A2A7-42CB-B388-B7CDE5F434BF}"/>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772E0C2B-47DF-4D90-A841-D278BF7BA430}" type="datetime1">
              <a:rPr lang="en-US"/>
              <a:pPr lvl="0"/>
              <a:t>2021-01-17</a:t>
            </a:fld>
            <a:endParaRPr lang="en-US"/>
          </a:p>
        </p:txBody>
      </p:sp>
      <p:sp>
        <p:nvSpPr>
          <p:cNvPr id="5" name="Footer Placeholder 4">
            <a:extLst>
              <a:ext uri="{FF2B5EF4-FFF2-40B4-BE49-F238E27FC236}">
                <a16:creationId xmlns:a16="http://schemas.microsoft.com/office/drawing/2014/main" id="{62ED8569-204C-42A1-A121-14C99EF19178}"/>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B95A26E4-53CC-414F-AC70-931A51286EFC}"/>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019107F6-0B92-4ABF-BA68-8C9D1A631290}"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Picture 2" descr="Tree Ppt Background - PowerPoint Backgrounds for Free PowerPoint Templates">
            <a:extLst>
              <a:ext uri="{FF2B5EF4-FFF2-40B4-BE49-F238E27FC236}">
                <a16:creationId xmlns:a16="http://schemas.microsoft.com/office/drawing/2014/main" id="{2E40077D-DCC0-462A-BF45-E69215737EE8}"/>
              </a:ext>
            </a:extLst>
          </p:cNvPr>
          <p:cNvPicPr>
            <a:picLocks noChangeAspect="1"/>
          </p:cNvPicPr>
          <p:nvPr/>
        </p:nvPicPr>
        <p:blipFill>
          <a:blip r:embed="rId2"/>
          <a:srcRect/>
          <a:stretch>
            <a:fillRect/>
          </a:stretch>
        </p:blipFill>
        <p:spPr>
          <a:xfrm>
            <a:off x="0" y="0"/>
            <a:ext cx="12204551" cy="8004520"/>
          </a:xfrm>
          <a:prstGeom prst="rect">
            <a:avLst/>
          </a:prstGeom>
          <a:noFill/>
          <a:ln cap="flat">
            <a:noFill/>
          </a:ln>
        </p:spPr>
      </p:pic>
      <p:pic>
        <p:nvPicPr>
          <p:cNvPr id="3" name="Picture 2" descr="Gifs Hermosos Flores Encotradsen La Web Gifs Flowers Yellow Bouquet - LowGif">
            <a:extLst>
              <a:ext uri="{FF2B5EF4-FFF2-40B4-BE49-F238E27FC236}">
                <a16:creationId xmlns:a16="http://schemas.microsoft.com/office/drawing/2014/main" id="{ABC363C8-4A12-4369-8CBE-10940602976B}"/>
              </a:ext>
            </a:extLst>
          </p:cNvPr>
          <p:cNvPicPr>
            <a:picLocks noChangeAspect="1"/>
          </p:cNvPicPr>
          <p:nvPr/>
        </p:nvPicPr>
        <p:blipFill>
          <a:blip r:embed="rId3"/>
          <a:srcRect/>
          <a:stretch>
            <a:fillRect/>
          </a:stretch>
        </p:blipFill>
        <p:spPr>
          <a:xfrm>
            <a:off x="3770244" y="1961323"/>
            <a:ext cx="4896676" cy="4896676"/>
          </a:xfrm>
          <a:prstGeom prst="rect">
            <a:avLst/>
          </a:prstGeom>
          <a:noFill/>
          <a:ln cap="flat">
            <a:noFill/>
          </a:ln>
        </p:spPr>
      </p:pic>
      <p:sp>
        <p:nvSpPr>
          <p:cNvPr id="4" name="TextBox 4">
            <a:extLst>
              <a:ext uri="{FF2B5EF4-FFF2-40B4-BE49-F238E27FC236}">
                <a16:creationId xmlns:a16="http://schemas.microsoft.com/office/drawing/2014/main" id="{73E3255D-37FA-49AE-8440-6629D28F2FD3}"/>
              </a:ext>
            </a:extLst>
          </p:cNvPr>
          <p:cNvSpPr txBox="1"/>
          <p:nvPr/>
        </p:nvSpPr>
        <p:spPr>
          <a:xfrm>
            <a:off x="914400" y="0"/>
            <a:ext cx="10164415" cy="221599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800" b="0" i="0" u="none" strike="noStrike" kern="1200" cap="none" spc="0" baseline="0">
                <a:solidFill>
                  <a:srgbClr val="FFC000"/>
                </a:solidFill>
                <a:effectLst>
                  <a:outerShdw dist="38096" dir="2700000">
                    <a:srgbClr val="000000"/>
                  </a:outerShdw>
                </a:effectLst>
                <a:uFillTx/>
                <a:latin typeface="Nikoshban" pitchFamily="2"/>
                <a:cs typeface="Nikoshban" pitchFamily="2"/>
              </a:rPr>
              <a:t>সবাইকে স্বাগতম</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pic>
        <p:nvPicPr>
          <p:cNvPr id="2" name="Picture 2" descr="৭ জুন: ঐতিহাসিক ছয় দফা দিবস || Study Press">
            <a:extLst>
              <a:ext uri="{FF2B5EF4-FFF2-40B4-BE49-F238E27FC236}">
                <a16:creationId xmlns:a16="http://schemas.microsoft.com/office/drawing/2014/main" id="{F4A7E451-FD34-4910-904B-DE10D7D864C1}"/>
              </a:ext>
            </a:extLst>
          </p:cNvPr>
          <p:cNvPicPr>
            <a:picLocks noChangeAspect="1"/>
          </p:cNvPicPr>
          <p:nvPr/>
        </p:nvPicPr>
        <p:blipFill>
          <a:blip r:embed="rId2"/>
          <a:srcRect/>
          <a:stretch>
            <a:fillRect/>
          </a:stretch>
        </p:blipFill>
        <p:spPr>
          <a:xfrm>
            <a:off x="124925" y="386681"/>
            <a:ext cx="7879595" cy="6168862"/>
          </a:xfrm>
          <a:prstGeom prst="rect">
            <a:avLst/>
          </a:prstGeom>
          <a:noFill/>
          <a:ln w="88897" cap="sq">
            <a:solidFill>
              <a:srgbClr val="000000"/>
            </a:solidFill>
            <a:prstDash val="solid"/>
            <a:miter/>
          </a:ln>
        </p:spPr>
      </p:pic>
      <p:sp>
        <p:nvSpPr>
          <p:cNvPr id="3" name="Rectangle: Rounded Corners 2">
            <a:extLst>
              <a:ext uri="{FF2B5EF4-FFF2-40B4-BE49-F238E27FC236}">
                <a16:creationId xmlns:a16="http://schemas.microsoft.com/office/drawing/2014/main" id="{402227DA-98CF-43C7-B4A5-67813363C0C3}"/>
              </a:ext>
            </a:extLst>
          </p:cNvPr>
          <p:cNvSpPr/>
          <p:nvPr/>
        </p:nvSpPr>
        <p:spPr>
          <a:xfrm>
            <a:off x="8329470" y="967362"/>
            <a:ext cx="3390311" cy="500750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1" i="0" u="none" strike="noStrike" kern="1200" cap="none" spc="0" baseline="0">
                <a:solidFill>
                  <a:srgbClr val="FFFF00"/>
                </a:solidFill>
                <a:effectLst>
                  <a:outerShdw dist="22860" dir="5400000">
                    <a:srgbClr val="000000"/>
                  </a:outerShdw>
                </a:effectLst>
                <a:uFillTx/>
                <a:latin typeface="Nikoshban" pitchFamily="2"/>
                <a:cs typeface="Nikoshban" pitchFamily="2"/>
              </a:rPr>
              <a:t>১৯৬৬ সালের ছয় দফা আন্দোলন।</a:t>
            </a:r>
            <a:endParaRPr lang="en-US" sz="3200" b="1" i="0" u="none" strike="noStrike" kern="1200" cap="none" spc="0" baseline="0">
              <a:solidFill>
                <a:srgbClr val="FFFF00"/>
              </a:solidFill>
              <a:effectLst>
                <a:outerShdw dist="22860" dir="5400000">
                  <a:srgbClr val="000000"/>
                </a:outerShdw>
              </a:effectLst>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2" name="Picture 2" descr="গণ-অভ্যুত্থান | রূপসী বাংলা | Amar Matribhumi | আমার মাতৃভূমি">
            <a:extLst>
              <a:ext uri="{FF2B5EF4-FFF2-40B4-BE49-F238E27FC236}">
                <a16:creationId xmlns:a16="http://schemas.microsoft.com/office/drawing/2014/main" id="{013F66B8-BDA7-4680-8FCB-90A7B93D566D}"/>
              </a:ext>
            </a:extLst>
          </p:cNvPr>
          <p:cNvPicPr>
            <a:picLocks noChangeAspect="1"/>
          </p:cNvPicPr>
          <p:nvPr/>
        </p:nvPicPr>
        <p:blipFill>
          <a:blip r:embed="rId2"/>
          <a:srcRect/>
          <a:stretch>
            <a:fillRect/>
          </a:stretch>
        </p:blipFill>
        <p:spPr>
          <a:xfrm>
            <a:off x="209333" y="274137"/>
            <a:ext cx="8020266" cy="6309725"/>
          </a:xfrm>
          <a:prstGeom prst="rect">
            <a:avLst/>
          </a:prstGeom>
          <a:noFill/>
          <a:ln cap="flat">
            <a:noFill/>
          </a:ln>
        </p:spPr>
      </p:pic>
      <p:sp>
        <p:nvSpPr>
          <p:cNvPr id="3" name="Rectangle: Rounded Corners 3">
            <a:extLst>
              <a:ext uri="{FF2B5EF4-FFF2-40B4-BE49-F238E27FC236}">
                <a16:creationId xmlns:a16="http://schemas.microsoft.com/office/drawing/2014/main" id="{7DA14CE0-767D-4A55-A5B5-1282293BF060}"/>
              </a:ext>
            </a:extLst>
          </p:cNvPr>
          <p:cNvSpPr/>
          <p:nvPr/>
        </p:nvSpPr>
        <p:spPr>
          <a:xfrm>
            <a:off x="8507943" y="925253"/>
            <a:ext cx="3390311" cy="500750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a:solidFill>
                  <a:srgbClr val="FFFF00"/>
                </a:solidFill>
                <a:effectLst>
                  <a:outerShdw dist="22860" dir="5400000">
                    <a:srgbClr val="000000"/>
                  </a:outerShdw>
                </a:effectLst>
                <a:uFillTx/>
                <a:latin typeface="Nikoshban" pitchFamily="2"/>
                <a:cs typeface="Nikoshban" pitchFamily="2"/>
              </a:rPr>
              <a:t>১৯৬৯ সালের গণঅভ্যুত্থান।</a:t>
            </a:r>
            <a:endParaRPr lang="en-US" sz="2800" b="1" i="0" u="none" strike="noStrike" kern="1200" cap="none" spc="0" baseline="0">
              <a:solidFill>
                <a:srgbClr val="FFFF00"/>
              </a:solidFill>
              <a:effectLst>
                <a:outerShdw dist="22860" dir="5400000">
                  <a:srgbClr val="000000"/>
                </a:outerShdw>
              </a:effectLst>
              <a:uFillTx/>
              <a:latin typeface="Calibri"/>
            </a:endParaRPr>
          </a:p>
        </p:txBody>
      </p:sp>
      <p:sp>
        <p:nvSpPr>
          <p:cNvPr id="4" name="TextBox 3">
            <a:extLst>
              <a:ext uri="{FF2B5EF4-FFF2-40B4-BE49-F238E27FC236}">
                <a16:creationId xmlns:a16="http://schemas.microsoft.com/office/drawing/2014/main" id="{B05B9755-1E86-44E0-AD33-1019FABB4912}"/>
              </a:ext>
            </a:extLst>
          </p:cNvPr>
          <p:cNvSpPr txBox="1"/>
          <p:nvPr/>
        </p:nvSpPr>
        <p:spPr>
          <a:xfrm>
            <a:off x="4993441" y="6599534"/>
            <a:ext cx="2184598" cy="246221"/>
          </a:xfrm>
          <a:prstGeom prst="rect">
            <a:avLst/>
          </a:prstGeom>
          <a:noFill/>
        </p:spPr>
        <p:txBody>
          <a:bodyPr wrap="square" rtlCol="0">
            <a:spAutoFit/>
          </a:bodyPr>
          <a:lstStyle/>
          <a:p>
            <a:r>
              <a:rPr lang="en-US" sz="1000" dirty="0">
                <a:solidFill>
                  <a:schemeClr val="bg1">
                    <a:lumMod val="65000"/>
                  </a:schemeClr>
                </a:solidFill>
              </a:rPr>
              <a:t>Content Created by </a:t>
            </a:r>
            <a:r>
              <a:rPr lang="en-US" sz="1000" dirty="0">
                <a:solidFill>
                  <a:schemeClr val="accent5">
                    <a:lumMod val="75000"/>
                  </a:schemeClr>
                </a:solidFill>
              </a:rPr>
              <a:t>Imran Chowdhury</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Picture 2" descr="৭০ এর সাধারন নির্বাচন আলাপচারিতা | ইচ্ছে">
            <a:extLst>
              <a:ext uri="{FF2B5EF4-FFF2-40B4-BE49-F238E27FC236}">
                <a16:creationId xmlns:a16="http://schemas.microsoft.com/office/drawing/2014/main" id="{11E000C0-0C0B-4AFF-9BC3-234527ED6300}"/>
              </a:ext>
            </a:extLst>
          </p:cNvPr>
          <p:cNvPicPr>
            <a:picLocks noChangeAspect="1"/>
          </p:cNvPicPr>
          <p:nvPr/>
        </p:nvPicPr>
        <p:blipFill>
          <a:blip r:embed="rId2"/>
          <a:srcRect/>
          <a:stretch>
            <a:fillRect/>
          </a:stretch>
        </p:blipFill>
        <p:spPr>
          <a:xfrm>
            <a:off x="196943" y="196952"/>
            <a:ext cx="8004520" cy="6471135"/>
          </a:xfrm>
          <a:prstGeom prst="rect">
            <a:avLst/>
          </a:prstGeom>
          <a:noFill/>
          <a:ln w="63495" cap="rnd">
            <a:solidFill>
              <a:srgbClr val="333333"/>
            </a:solidFill>
            <a:prstDash val="solid"/>
            <a:miter/>
          </a:ln>
          <a:effectLst>
            <a:outerShdw dist="292095" dir="5400000" algn="tl">
              <a:srgbClr val="000000">
                <a:alpha val="22000"/>
              </a:srgbClr>
            </a:outerShdw>
          </a:effectLst>
        </p:spPr>
      </p:pic>
      <p:sp>
        <p:nvSpPr>
          <p:cNvPr id="3" name="Rectangle: Rounded Corners 2">
            <a:extLst>
              <a:ext uri="{FF2B5EF4-FFF2-40B4-BE49-F238E27FC236}">
                <a16:creationId xmlns:a16="http://schemas.microsoft.com/office/drawing/2014/main" id="{31230866-D2F2-4988-82C9-8AD3AFF2A21F}"/>
              </a:ext>
            </a:extLst>
          </p:cNvPr>
          <p:cNvSpPr/>
          <p:nvPr/>
        </p:nvSpPr>
        <p:spPr>
          <a:xfrm>
            <a:off x="8452997" y="770500"/>
            <a:ext cx="3485784" cy="574283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a:solidFill>
                  <a:srgbClr val="FFFF00"/>
                </a:solidFill>
                <a:effectLst>
                  <a:outerShdw dist="22860" dir="5400000">
                    <a:srgbClr val="000000"/>
                  </a:outerShdw>
                </a:effectLst>
                <a:uFillTx/>
                <a:latin typeface="Nikoshban" pitchFamily="2"/>
                <a:cs typeface="Nikoshban" pitchFamily="2"/>
              </a:rPr>
              <a:t>১৯৭০ সালের সাধারণ নির্বাচনে আওয়ামী লীগের নিরঙ্কুশ বিজয়।</a:t>
            </a:r>
            <a:endParaRPr lang="en-US" sz="2800" b="1" i="0" u="none" strike="noStrike" kern="1200" cap="none" spc="0" baseline="0">
              <a:solidFill>
                <a:srgbClr val="FFFF00"/>
              </a:solidFill>
              <a:effectLst>
                <a:outerShdw dist="22860" dir="5400000">
                  <a:srgbClr val="000000"/>
                </a:outerShdw>
              </a:effectLst>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pic>
        <p:nvPicPr>
          <p:cNvPr id="2" name="Picture 2" descr="গণহত্যার আন্তর্জাতিক স্বীকৃতি কেন জরুরি">
            <a:extLst>
              <a:ext uri="{FF2B5EF4-FFF2-40B4-BE49-F238E27FC236}">
                <a16:creationId xmlns:a16="http://schemas.microsoft.com/office/drawing/2014/main" id="{62A70E07-73AE-482A-8DA9-8F9DB3997084}"/>
              </a:ext>
            </a:extLst>
          </p:cNvPr>
          <p:cNvPicPr>
            <a:picLocks noChangeAspect="1"/>
          </p:cNvPicPr>
          <p:nvPr/>
        </p:nvPicPr>
        <p:blipFill>
          <a:blip r:embed="rId2"/>
          <a:srcRect/>
          <a:stretch>
            <a:fillRect/>
          </a:stretch>
        </p:blipFill>
        <p:spPr>
          <a:xfrm>
            <a:off x="154743" y="203975"/>
            <a:ext cx="5620844" cy="4550904"/>
          </a:xfrm>
          <a:prstGeom prst="rect">
            <a:avLst/>
          </a:prstGeom>
          <a:noFill/>
          <a:ln cap="flat">
            <a:noFill/>
          </a:ln>
        </p:spPr>
      </p:pic>
      <p:pic>
        <p:nvPicPr>
          <p:cNvPr id="3" name="Picture 4" descr="এতবড় ঘটনা, জানে ক'জন?">
            <a:extLst>
              <a:ext uri="{FF2B5EF4-FFF2-40B4-BE49-F238E27FC236}">
                <a16:creationId xmlns:a16="http://schemas.microsoft.com/office/drawing/2014/main" id="{3CFCF570-BEE2-4D06-A6C6-B14BDBE4D8A6}"/>
              </a:ext>
            </a:extLst>
          </p:cNvPr>
          <p:cNvPicPr>
            <a:picLocks noChangeAspect="1"/>
          </p:cNvPicPr>
          <p:nvPr/>
        </p:nvPicPr>
        <p:blipFill>
          <a:blip r:embed="rId3"/>
          <a:srcRect/>
          <a:stretch>
            <a:fillRect/>
          </a:stretch>
        </p:blipFill>
        <p:spPr>
          <a:xfrm>
            <a:off x="6096003" y="203975"/>
            <a:ext cx="5941249" cy="4550904"/>
          </a:xfrm>
          <a:prstGeom prst="rect">
            <a:avLst/>
          </a:prstGeom>
          <a:noFill/>
          <a:ln cap="flat">
            <a:noFill/>
          </a:ln>
        </p:spPr>
      </p:pic>
      <p:sp>
        <p:nvSpPr>
          <p:cNvPr id="4" name="Rectangle: Rounded Corners 3">
            <a:extLst>
              <a:ext uri="{FF2B5EF4-FFF2-40B4-BE49-F238E27FC236}">
                <a16:creationId xmlns:a16="http://schemas.microsoft.com/office/drawing/2014/main" id="{F16111BE-8C55-4762-8E20-FEE71CB4A828}"/>
              </a:ext>
            </a:extLst>
          </p:cNvPr>
          <p:cNvSpPr/>
          <p:nvPr/>
        </p:nvSpPr>
        <p:spPr>
          <a:xfrm>
            <a:off x="154743" y="4958864"/>
            <a:ext cx="11774655" cy="169516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a:solidFill>
                  <a:srgbClr val="FFFF00"/>
                </a:solidFill>
                <a:effectLst>
                  <a:outerShdw dist="22860" dir="5400000">
                    <a:srgbClr val="000000"/>
                  </a:outerShdw>
                </a:effectLst>
                <a:uFillTx/>
                <a:latin typeface="Nikoshban" pitchFamily="2"/>
                <a:cs typeface="Nikoshban" pitchFamily="2"/>
              </a:rPr>
              <a:t>১৯৭১ সালের ২৫শে মার্চে পাকিস্থান সেনাবাহিনীর নারকীয় গণহত্যা ও বাঙ্গালীদের প্রতিরোধ।</a:t>
            </a:r>
            <a:endParaRPr lang="en-US" sz="2800" b="1" i="0" u="none" strike="noStrike" kern="1200" cap="none" spc="0" baseline="0">
              <a:solidFill>
                <a:srgbClr val="FFFF00"/>
              </a:solidFill>
              <a:effectLst>
                <a:outerShdw dist="22860" dir="5400000">
                  <a:srgbClr val="000000"/>
                </a:outerShdw>
              </a:effectLst>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100000">
                                          <p:val>
                                            <p:strVal val="#ppt_x"/>
                                          </p:val>
                                        </p:tav>
                                      </p:tavLst>
                                    </p:anim>
                                    <p:anim calcmode="lin" valueType="num">
                                      <p:cBhvr>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0B8E18E1-044B-4D4B-928E-95233608D8DD}"/>
              </a:ext>
            </a:extLst>
          </p:cNvPr>
          <p:cNvSpPr txBox="1"/>
          <p:nvPr/>
        </p:nvSpPr>
        <p:spPr>
          <a:xfrm>
            <a:off x="4349846" y="342872"/>
            <a:ext cx="3492303" cy="1200332"/>
          </a:xfrm>
          <a:prstGeom prst="rect">
            <a:avLst/>
          </a:prstGeom>
          <a:gradFill>
            <a:gsLst>
              <a:gs pos="0">
                <a:srgbClr val="FFDD9C"/>
              </a:gs>
              <a:gs pos="100000">
                <a:srgbClr val="FFD78E"/>
              </a:gs>
            </a:gsLst>
            <a:lin ang="5400000"/>
          </a:gradFill>
          <a:ln w="6345" cap="flat">
            <a:solidFill>
              <a:srgbClr val="FFC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200" b="0" i="0" u="none" strike="noStrike" kern="1200" cap="none" spc="0" baseline="0">
                <a:solidFill>
                  <a:srgbClr val="2E75B6"/>
                </a:solidFill>
                <a:uFillTx/>
                <a:latin typeface="NikoshBAN" pitchFamily="2"/>
                <a:cs typeface="NikoshBAN" pitchFamily="2"/>
              </a:rPr>
              <a:t>দলীয় কাজ </a:t>
            </a:r>
          </a:p>
        </p:txBody>
      </p:sp>
      <p:sp>
        <p:nvSpPr>
          <p:cNvPr id="3" name="TextBox 4">
            <a:extLst>
              <a:ext uri="{FF2B5EF4-FFF2-40B4-BE49-F238E27FC236}">
                <a16:creationId xmlns:a16="http://schemas.microsoft.com/office/drawing/2014/main" id="{3586B8B0-6279-44C5-A4C5-16DB6C56BCE0}"/>
              </a:ext>
            </a:extLst>
          </p:cNvPr>
          <p:cNvSpPr txBox="1"/>
          <p:nvPr/>
        </p:nvSpPr>
        <p:spPr>
          <a:xfrm>
            <a:off x="1079696" y="1543205"/>
            <a:ext cx="6098343" cy="1015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0" i="0" u="none" strike="noStrike" kern="1200" cap="none" spc="0" baseline="0">
                <a:solidFill>
                  <a:srgbClr val="00B050"/>
                </a:solidFill>
                <a:uFillTx/>
                <a:latin typeface="NikoshBAN" pitchFamily="2"/>
                <a:cs typeface="NikoshBAN" pitchFamily="2"/>
              </a:rPr>
              <a:t>শূন্যস্থান পূরণ কর </a:t>
            </a:r>
          </a:p>
        </p:txBody>
      </p:sp>
      <p:sp>
        <p:nvSpPr>
          <p:cNvPr id="4" name="TextBox 6">
            <a:extLst>
              <a:ext uri="{FF2B5EF4-FFF2-40B4-BE49-F238E27FC236}">
                <a16:creationId xmlns:a16="http://schemas.microsoft.com/office/drawing/2014/main" id="{260843BD-B029-45A3-B45F-F8078FB2A5D1}"/>
              </a:ext>
            </a:extLst>
          </p:cNvPr>
          <p:cNvSpPr txBox="1"/>
          <p:nvPr/>
        </p:nvSpPr>
        <p:spPr>
          <a:xfrm>
            <a:off x="784271" y="2729474"/>
            <a:ext cx="11407725" cy="378565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dirty="0">
                <a:solidFill>
                  <a:srgbClr val="FF0000"/>
                </a:solidFill>
                <a:uFillTx/>
                <a:latin typeface="NikoshBAN" pitchFamily="2"/>
                <a:cs typeface="NikoshBAN" pitchFamily="2"/>
              </a:rPr>
              <a:t>১। </a:t>
            </a:r>
            <a:r>
              <a:rPr lang="en-US" sz="4000" b="1" i="0" u="none" strike="noStrike" kern="1200" cap="none" spc="0" baseline="0" dirty="0" err="1">
                <a:solidFill>
                  <a:srgbClr val="FF0000"/>
                </a:solidFill>
                <a:uFillTx/>
                <a:latin typeface="NikoshBAN" pitchFamily="2"/>
                <a:cs typeface="NikoshBAN" pitchFamily="2"/>
              </a:rPr>
              <a:t>ভাষা</a:t>
            </a:r>
            <a:r>
              <a:rPr lang="en-US" sz="4000" b="1" i="0" u="none" strike="noStrike" kern="1200" cap="none" spc="0" baseline="0" dirty="0">
                <a:solidFill>
                  <a:srgbClr val="FF0000"/>
                </a:solidFill>
                <a:uFillTx/>
                <a:latin typeface="NikoshBAN" pitchFamily="2"/>
                <a:cs typeface="NikoshBAN" pitchFamily="2"/>
              </a:rPr>
              <a:t> </a:t>
            </a:r>
            <a:r>
              <a:rPr lang="en-US" sz="4000" b="1" i="0" u="none" strike="noStrike" kern="1200" cap="none" spc="0" baseline="0" dirty="0" err="1">
                <a:solidFill>
                  <a:srgbClr val="FF0000"/>
                </a:solidFill>
                <a:uFillTx/>
                <a:latin typeface="NikoshBAN" pitchFamily="2"/>
                <a:cs typeface="NikoshBAN" pitchFamily="2"/>
              </a:rPr>
              <a:t>আন্দোলন</a:t>
            </a:r>
            <a:r>
              <a:rPr lang="en-US" sz="4000" b="1" i="0" u="none" strike="noStrike" kern="1200" cap="none" spc="0" baseline="0" dirty="0">
                <a:solidFill>
                  <a:srgbClr val="FF0000"/>
                </a:solidFill>
                <a:uFillTx/>
                <a:latin typeface="NikoshBAN" pitchFamily="2"/>
                <a:cs typeface="NikoshBAN" pitchFamily="2"/>
              </a:rPr>
              <a:t> </a:t>
            </a:r>
            <a:r>
              <a:rPr lang="en-US" sz="4000" b="1" i="0" u="none" strike="noStrike" kern="1200" cap="none" spc="0" baseline="0" dirty="0" err="1">
                <a:solidFill>
                  <a:srgbClr val="FF0000"/>
                </a:solidFill>
                <a:uFillTx/>
                <a:latin typeface="NikoshBAN" pitchFamily="2"/>
                <a:cs typeface="NikoshBAN" pitchFamily="2"/>
              </a:rPr>
              <a:t>হয়</a:t>
            </a:r>
            <a:r>
              <a:rPr lang="en-US" sz="4000" b="1" i="0" u="none" strike="noStrike" kern="1200" cap="none" spc="0" baseline="0" dirty="0">
                <a:solidFill>
                  <a:srgbClr val="FF0000"/>
                </a:solidFill>
                <a:uFillTx/>
                <a:latin typeface="NikoshBAN" pitchFamily="2"/>
                <a:cs typeface="NikoshBAN" pitchFamily="2"/>
              </a:rPr>
              <a:t> ----------</a:t>
            </a:r>
            <a:r>
              <a:rPr lang="en-US" sz="4000" b="1" i="0" u="none" strike="noStrike" kern="1200" cap="none" spc="0" baseline="0" dirty="0" err="1">
                <a:solidFill>
                  <a:srgbClr val="FF0000"/>
                </a:solidFill>
                <a:uFillTx/>
                <a:latin typeface="NikoshBAN" pitchFamily="2"/>
                <a:cs typeface="NikoshBAN" pitchFamily="2"/>
              </a:rPr>
              <a:t>সালে</a:t>
            </a:r>
            <a:r>
              <a:rPr lang="en-US" sz="4000" b="1" i="0" u="none" strike="noStrike" kern="1200" cap="none" spc="0" baseline="0" dirty="0">
                <a:solidFill>
                  <a:srgbClr val="FF0000"/>
                </a:solidFill>
                <a:uFillTx/>
                <a:latin typeface="NikoshBAN" pitchFamily="2"/>
                <a:cs typeface="NikoshBAN" pitchFamily="2"/>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dirty="0">
                <a:solidFill>
                  <a:srgbClr val="00B050"/>
                </a:solidFill>
                <a:uFillTx/>
                <a:latin typeface="NikoshBAN" pitchFamily="2"/>
                <a:cs typeface="NikoshBAN" pitchFamily="2"/>
              </a:rPr>
              <a:t>২। </a:t>
            </a:r>
            <a:r>
              <a:rPr lang="en-US" sz="4000" b="1" i="0" u="none" strike="noStrike" kern="1200" cap="none" spc="0" baseline="0" dirty="0" err="1">
                <a:solidFill>
                  <a:srgbClr val="00B050"/>
                </a:solidFill>
                <a:uFillTx/>
                <a:latin typeface="NikoshBAN" pitchFamily="2"/>
                <a:cs typeface="NikoshBAN" pitchFamily="2"/>
              </a:rPr>
              <a:t>ছয়</a:t>
            </a:r>
            <a:r>
              <a:rPr lang="en-US" sz="4000" b="1" i="0" u="none" strike="noStrike" kern="1200" cap="none" spc="0" baseline="0" dirty="0">
                <a:solidFill>
                  <a:srgbClr val="00B050"/>
                </a:solidFill>
                <a:uFillTx/>
                <a:latin typeface="NikoshBAN" pitchFamily="2"/>
                <a:cs typeface="NikoshBAN" pitchFamily="2"/>
              </a:rPr>
              <a:t> </a:t>
            </a:r>
            <a:r>
              <a:rPr lang="en-US" sz="4000" b="1" i="0" u="none" strike="noStrike" kern="1200" cap="none" spc="0" baseline="0" dirty="0" err="1">
                <a:solidFill>
                  <a:srgbClr val="00B050"/>
                </a:solidFill>
                <a:uFillTx/>
                <a:latin typeface="NikoshBAN" pitchFamily="2"/>
                <a:cs typeface="NikoshBAN" pitchFamily="2"/>
              </a:rPr>
              <a:t>দফা</a:t>
            </a:r>
            <a:r>
              <a:rPr lang="en-US" sz="4000" b="1" i="0" u="none" strike="noStrike" kern="1200" cap="none" spc="0" baseline="0" dirty="0">
                <a:solidFill>
                  <a:srgbClr val="00B050"/>
                </a:solidFill>
                <a:uFillTx/>
                <a:latin typeface="NikoshBAN" pitchFamily="2"/>
                <a:cs typeface="NikoshBAN" pitchFamily="2"/>
              </a:rPr>
              <a:t> </a:t>
            </a:r>
            <a:r>
              <a:rPr lang="en-US" sz="4000" b="1" i="0" u="none" strike="noStrike" kern="1200" cap="none" spc="0" baseline="0" dirty="0" err="1">
                <a:solidFill>
                  <a:srgbClr val="00B050"/>
                </a:solidFill>
                <a:uFillTx/>
                <a:latin typeface="NikoshBAN" pitchFamily="2"/>
                <a:cs typeface="NikoshBAN" pitchFamily="2"/>
              </a:rPr>
              <a:t>আন্দোলন</a:t>
            </a:r>
            <a:r>
              <a:rPr lang="en-US" sz="4000" b="1" i="0" u="none" strike="noStrike" kern="1200" cap="none" spc="0" baseline="0" dirty="0">
                <a:solidFill>
                  <a:srgbClr val="00B050"/>
                </a:solidFill>
                <a:uFillTx/>
                <a:latin typeface="NikoshBAN" pitchFamily="2"/>
                <a:cs typeface="NikoshBAN" pitchFamily="2"/>
              </a:rPr>
              <a:t> </a:t>
            </a:r>
            <a:r>
              <a:rPr lang="en-US" sz="4000" b="1" i="0" u="none" strike="noStrike" kern="1200" cap="none" spc="0" baseline="0" dirty="0" err="1">
                <a:solidFill>
                  <a:srgbClr val="00B050"/>
                </a:solidFill>
                <a:uFillTx/>
                <a:latin typeface="NikoshBAN" pitchFamily="2"/>
                <a:cs typeface="NikoshBAN" pitchFamily="2"/>
              </a:rPr>
              <a:t>শুরু</a:t>
            </a:r>
            <a:r>
              <a:rPr lang="en-US" sz="4000" b="1" i="0" u="none" strike="noStrike" kern="1200" cap="none" spc="0" baseline="0" dirty="0">
                <a:solidFill>
                  <a:srgbClr val="00B050"/>
                </a:solidFill>
                <a:uFillTx/>
                <a:latin typeface="NikoshBAN" pitchFamily="2"/>
                <a:cs typeface="NikoshBAN" pitchFamily="2"/>
              </a:rPr>
              <a:t> </a:t>
            </a:r>
            <a:r>
              <a:rPr lang="en-US" sz="4000" b="1" i="0" u="none" strike="noStrike" kern="1200" cap="none" spc="0" baseline="0" dirty="0" err="1">
                <a:solidFill>
                  <a:srgbClr val="00B050"/>
                </a:solidFill>
                <a:uFillTx/>
                <a:latin typeface="NikoshBAN" pitchFamily="2"/>
                <a:cs typeface="NikoshBAN" pitchFamily="2"/>
              </a:rPr>
              <a:t>হয়</a:t>
            </a:r>
            <a:r>
              <a:rPr lang="en-US" sz="4000" b="1" i="0" u="none" strike="noStrike" kern="1200" cap="none" spc="0" baseline="0" dirty="0">
                <a:solidFill>
                  <a:srgbClr val="00B050"/>
                </a:solidFill>
                <a:uFillTx/>
                <a:latin typeface="NikoshBAN" pitchFamily="2"/>
                <a:cs typeface="NikoshBAN" pitchFamily="2"/>
              </a:rPr>
              <a:t>--------</a:t>
            </a:r>
            <a:r>
              <a:rPr lang="en-US" sz="4000" b="1" i="0" u="none" strike="noStrike" kern="1200" cap="none" spc="0" baseline="0" dirty="0" err="1">
                <a:solidFill>
                  <a:srgbClr val="00B050"/>
                </a:solidFill>
                <a:uFillTx/>
                <a:latin typeface="NikoshBAN" pitchFamily="2"/>
                <a:cs typeface="NikoshBAN" pitchFamily="2"/>
              </a:rPr>
              <a:t>সালে</a:t>
            </a:r>
            <a:r>
              <a:rPr lang="en-US" sz="4000" b="1" i="0" u="none" strike="noStrike" kern="1200" cap="none" spc="0" baseline="0" dirty="0">
                <a:solidFill>
                  <a:srgbClr val="00B050"/>
                </a:solidFill>
                <a:uFillTx/>
                <a:latin typeface="NikoshBAN" pitchFamily="2"/>
                <a:cs typeface="NikoshBAN" pitchFamily="2"/>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dirty="0">
                <a:solidFill>
                  <a:srgbClr val="FF0000"/>
                </a:solidFill>
                <a:uFillTx/>
                <a:latin typeface="NikoshBAN" pitchFamily="2"/>
                <a:cs typeface="NikoshBAN" pitchFamily="2"/>
              </a:rPr>
              <a:t>৩। </a:t>
            </a:r>
            <a:r>
              <a:rPr lang="en-US" sz="4000" b="1" i="0" u="none" strike="noStrike" kern="1200" cap="none" spc="0" baseline="0" dirty="0" err="1">
                <a:solidFill>
                  <a:srgbClr val="FF0000"/>
                </a:solidFill>
                <a:uFillTx/>
                <a:latin typeface="NikoshBAN" pitchFamily="2"/>
                <a:cs typeface="NikoshBAN" pitchFamily="2"/>
              </a:rPr>
              <a:t>মহান</a:t>
            </a:r>
            <a:r>
              <a:rPr lang="en-US" sz="4000" b="1" i="0" u="none" strike="noStrike" kern="1200" cap="none" spc="0" baseline="0" dirty="0">
                <a:solidFill>
                  <a:srgbClr val="FF0000"/>
                </a:solidFill>
                <a:uFillTx/>
                <a:latin typeface="NikoshBAN" pitchFamily="2"/>
                <a:cs typeface="NikoshBAN" pitchFamily="2"/>
              </a:rPr>
              <a:t> </a:t>
            </a:r>
            <a:r>
              <a:rPr lang="en-US" sz="4000" b="1" i="0" u="none" strike="noStrike" kern="1200" cap="none" spc="0" baseline="0" dirty="0" err="1">
                <a:solidFill>
                  <a:srgbClr val="FF0000"/>
                </a:solidFill>
                <a:uFillTx/>
                <a:latin typeface="NikoshBAN" pitchFamily="2"/>
                <a:cs typeface="NikoshBAN" pitchFamily="2"/>
              </a:rPr>
              <a:t>মুক্তিযুদ্ধ</a:t>
            </a:r>
            <a:r>
              <a:rPr lang="en-US" sz="4000" b="1" i="0" u="none" strike="noStrike" kern="1200" cap="none" spc="0" baseline="0" dirty="0">
                <a:solidFill>
                  <a:srgbClr val="FF0000"/>
                </a:solidFill>
                <a:uFillTx/>
                <a:latin typeface="NikoshBAN" pitchFamily="2"/>
                <a:cs typeface="NikoshBAN" pitchFamily="2"/>
              </a:rPr>
              <a:t> </a:t>
            </a:r>
            <a:r>
              <a:rPr lang="en-US" sz="4000" b="1" i="0" u="none" strike="noStrike" kern="1200" cap="none" spc="0" baseline="0" dirty="0" err="1">
                <a:solidFill>
                  <a:srgbClr val="FF0000"/>
                </a:solidFill>
                <a:uFillTx/>
                <a:latin typeface="NikoshBAN" pitchFamily="2"/>
                <a:cs typeface="NikoshBAN" pitchFamily="2"/>
              </a:rPr>
              <a:t>হয়</a:t>
            </a:r>
            <a:r>
              <a:rPr lang="en-US" sz="4000" b="1" i="0" u="none" strike="noStrike" kern="1200" cap="none" spc="0" baseline="0" dirty="0">
                <a:solidFill>
                  <a:srgbClr val="FF0000"/>
                </a:solidFill>
                <a:uFillTx/>
                <a:latin typeface="NikoshBAN" pitchFamily="2"/>
                <a:cs typeface="NikoshBAN" pitchFamily="2"/>
              </a:rPr>
              <a:t>------------</a:t>
            </a:r>
            <a:r>
              <a:rPr lang="en-US" sz="4000" b="1" i="0" u="none" strike="noStrike" kern="1200" cap="none" spc="0" baseline="0" dirty="0" err="1">
                <a:solidFill>
                  <a:srgbClr val="FF0000"/>
                </a:solidFill>
                <a:uFillTx/>
                <a:latin typeface="NikoshBAN" pitchFamily="2"/>
                <a:cs typeface="NikoshBAN" pitchFamily="2"/>
              </a:rPr>
              <a:t>সালে</a:t>
            </a:r>
            <a:r>
              <a:rPr lang="en-US" sz="4000" b="1" i="0" u="none" strike="noStrike" kern="1200" cap="none" spc="0" baseline="0" dirty="0">
                <a:solidFill>
                  <a:srgbClr val="FF0000"/>
                </a:solidFill>
                <a:uFillTx/>
                <a:latin typeface="NikoshBAN" pitchFamily="2"/>
                <a:cs typeface="NikoshBAN" pitchFamily="2"/>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dirty="0">
                <a:solidFill>
                  <a:srgbClr val="00B050"/>
                </a:solidFill>
                <a:uFillTx/>
                <a:latin typeface="NikoshBAN" pitchFamily="2"/>
                <a:cs typeface="NikoshBAN" pitchFamily="2"/>
              </a:rPr>
              <a:t>৪। </a:t>
            </a:r>
            <a:r>
              <a:rPr lang="en-US" sz="4000" b="1" i="0" u="none" strike="noStrike" kern="1200" cap="none" spc="0" baseline="0" dirty="0" err="1">
                <a:solidFill>
                  <a:srgbClr val="00B050"/>
                </a:solidFill>
                <a:uFillTx/>
                <a:latin typeface="NikoshBAN" pitchFamily="2"/>
                <a:cs typeface="NikoshBAN" pitchFamily="2"/>
              </a:rPr>
              <a:t>আওয়ামীলীগ</a:t>
            </a:r>
            <a:r>
              <a:rPr lang="en-US" sz="4000" b="1" i="0" u="none" strike="noStrike" kern="1200" cap="none" spc="0" baseline="0" dirty="0">
                <a:solidFill>
                  <a:srgbClr val="00B050"/>
                </a:solidFill>
                <a:uFillTx/>
                <a:latin typeface="NikoshBAN" pitchFamily="2"/>
                <a:cs typeface="NikoshBAN" pitchFamily="2"/>
              </a:rPr>
              <a:t> </a:t>
            </a:r>
            <a:r>
              <a:rPr lang="en-US" sz="4000" b="1" i="0" u="none" strike="noStrike" kern="1200" cap="none" spc="0" baseline="0" dirty="0" err="1">
                <a:solidFill>
                  <a:srgbClr val="00B050"/>
                </a:solidFill>
                <a:uFillTx/>
                <a:latin typeface="NikoshBAN" pitchFamily="2"/>
                <a:cs typeface="NikoshBAN" pitchFamily="2"/>
              </a:rPr>
              <a:t>নিরঙ্কুশ</a:t>
            </a:r>
            <a:r>
              <a:rPr lang="en-US" sz="4000" b="1" i="0" u="none" strike="noStrike" kern="1200" cap="none" spc="0" baseline="0" dirty="0">
                <a:solidFill>
                  <a:srgbClr val="00B050"/>
                </a:solidFill>
                <a:uFillTx/>
                <a:latin typeface="NikoshBAN" pitchFamily="2"/>
                <a:cs typeface="NikoshBAN" pitchFamily="2"/>
              </a:rPr>
              <a:t> </a:t>
            </a:r>
            <a:r>
              <a:rPr lang="en-US" sz="4000" b="1" i="0" u="none" strike="noStrike" kern="1200" cap="none" spc="0" baseline="0" dirty="0" err="1">
                <a:solidFill>
                  <a:srgbClr val="00B050"/>
                </a:solidFill>
                <a:uFillTx/>
                <a:latin typeface="NikoshBAN" pitchFamily="2"/>
                <a:cs typeface="NikoshBAN" pitchFamily="2"/>
              </a:rPr>
              <a:t>বিজয়</a:t>
            </a:r>
            <a:r>
              <a:rPr lang="en-US" sz="4000" b="1" i="0" u="none" strike="noStrike" kern="1200" cap="none" spc="0" baseline="0" dirty="0">
                <a:solidFill>
                  <a:srgbClr val="00B050"/>
                </a:solidFill>
                <a:uFillTx/>
                <a:latin typeface="NikoshBAN" pitchFamily="2"/>
                <a:cs typeface="NikoshBAN" pitchFamily="2"/>
              </a:rPr>
              <a:t> </a:t>
            </a:r>
            <a:r>
              <a:rPr lang="en-US" sz="4000" b="1" i="0" u="none" strike="noStrike" kern="1200" cap="none" spc="0" baseline="0" dirty="0" err="1">
                <a:solidFill>
                  <a:srgbClr val="00B050"/>
                </a:solidFill>
                <a:uFillTx/>
                <a:latin typeface="NikoshBAN" pitchFamily="2"/>
                <a:cs typeface="NikoshBAN" pitchFamily="2"/>
              </a:rPr>
              <a:t>লাভ</a:t>
            </a:r>
            <a:r>
              <a:rPr lang="en-US" sz="4000" b="1" i="0" u="none" strike="noStrike" kern="1200" cap="none" spc="0" baseline="0" dirty="0">
                <a:solidFill>
                  <a:srgbClr val="00B050"/>
                </a:solidFill>
                <a:uFillTx/>
                <a:latin typeface="NikoshBAN" pitchFamily="2"/>
                <a:cs typeface="NikoshBAN" pitchFamily="2"/>
              </a:rPr>
              <a:t> </a:t>
            </a:r>
            <a:r>
              <a:rPr lang="en-US" sz="4000" b="1" i="0" u="none" strike="noStrike" kern="1200" cap="none" spc="0" baseline="0" dirty="0" err="1">
                <a:solidFill>
                  <a:srgbClr val="00B050"/>
                </a:solidFill>
                <a:uFillTx/>
                <a:latin typeface="NikoshBAN" pitchFamily="2"/>
                <a:cs typeface="NikoshBAN" pitchFamily="2"/>
              </a:rPr>
              <a:t>করে</a:t>
            </a:r>
            <a:r>
              <a:rPr lang="en-US" sz="4000" b="1" i="0" u="none" strike="noStrike" kern="1200" cap="none" spc="0" baseline="0" dirty="0">
                <a:solidFill>
                  <a:srgbClr val="00B050"/>
                </a:solidFill>
                <a:uFillTx/>
                <a:latin typeface="NikoshBAN" pitchFamily="2"/>
                <a:cs typeface="NikoshBAN" pitchFamily="2"/>
              </a:rPr>
              <a:t>--------</a:t>
            </a:r>
            <a:r>
              <a:rPr lang="en-US" sz="4000" b="1" i="0" u="none" strike="noStrike" kern="1200" cap="none" spc="0" baseline="0" dirty="0" err="1">
                <a:solidFill>
                  <a:srgbClr val="00B050"/>
                </a:solidFill>
                <a:uFillTx/>
                <a:latin typeface="NikoshBAN" pitchFamily="2"/>
                <a:cs typeface="NikoshBAN" pitchFamily="2"/>
              </a:rPr>
              <a:t>সালের</a:t>
            </a:r>
            <a:r>
              <a:rPr lang="en-US" sz="4000" b="1" i="0" u="none" strike="noStrike" kern="1200" cap="none" spc="0" baseline="0" dirty="0">
                <a:solidFill>
                  <a:srgbClr val="00B050"/>
                </a:solidFill>
                <a:uFillTx/>
                <a:latin typeface="NikoshBAN" pitchFamily="2"/>
                <a:cs typeface="NikoshBAN" pitchFamily="2"/>
              </a:rPr>
              <a:t> </a:t>
            </a:r>
            <a:r>
              <a:rPr lang="en-US" sz="4000" b="1" i="0" u="none" strike="noStrike" kern="1200" cap="none" spc="0" baseline="0" dirty="0" err="1">
                <a:solidFill>
                  <a:srgbClr val="00B050"/>
                </a:solidFill>
                <a:uFillTx/>
                <a:latin typeface="NikoshBAN" pitchFamily="2"/>
                <a:cs typeface="NikoshBAN" pitchFamily="2"/>
              </a:rPr>
              <a:t>নির্বাচনে</a:t>
            </a:r>
            <a:r>
              <a:rPr lang="en-US" sz="4000" b="1" i="0" u="none" strike="noStrike" kern="1200" cap="none" spc="0" baseline="0" dirty="0">
                <a:solidFill>
                  <a:srgbClr val="00B050"/>
                </a:solidFill>
                <a:uFillTx/>
                <a:latin typeface="NikoshBAN" pitchFamily="2"/>
                <a:cs typeface="NikoshBAN" pitchFamily="2"/>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dirty="0">
                <a:solidFill>
                  <a:srgbClr val="FF0000"/>
                </a:solidFill>
                <a:uFillTx/>
                <a:latin typeface="NikoshBAN" pitchFamily="2"/>
                <a:cs typeface="NikoshBAN" pitchFamily="2"/>
              </a:rPr>
              <a:t>৫। </a:t>
            </a:r>
            <a:r>
              <a:rPr lang="en-US" sz="4000" b="1" i="0" u="none" strike="noStrike" kern="1200" cap="none" spc="0" baseline="0" dirty="0" err="1">
                <a:solidFill>
                  <a:srgbClr val="FF0000"/>
                </a:solidFill>
                <a:uFillTx/>
                <a:latin typeface="NikoshBAN" pitchFamily="2"/>
                <a:cs typeface="NikoshBAN" pitchFamily="2"/>
              </a:rPr>
              <a:t>ভারত</a:t>
            </a:r>
            <a:r>
              <a:rPr lang="en-US" sz="4000" b="1" i="0" u="none" strike="noStrike" kern="1200" cap="none" spc="0" baseline="0" dirty="0">
                <a:solidFill>
                  <a:srgbClr val="FF0000"/>
                </a:solidFill>
                <a:uFillTx/>
                <a:latin typeface="NikoshBAN" pitchFamily="2"/>
                <a:cs typeface="NikoshBAN" pitchFamily="2"/>
              </a:rPr>
              <a:t> </a:t>
            </a:r>
            <a:r>
              <a:rPr lang="en-US" sz="4000" b="1" i="0" u="none" strike="noStrike" kern="1200" cap="none" spc="0" baseline="0" dirty="0" err="1">
                <a:solidFill>
                  <a:srgbClr val="FF0000"/>
                </a:solidFill>
                <a:uFillTx/>
                <a:latin typeface="NikoshBAN" pitchFamily="2"/>
                <a:cs typeface="NikoshBAN" pitchFamily="2"/>
              </a:rPr>
              <a:t>রাষ্ট্র</a:t>
            </a:r>
            <a:r>
              <a:rPr lang="en-US" sz="4000" b="1" i="0" u="none" strike="noStrike" kern="1200" cap="none" spc="0" baseline="0" dirty="0">
                <a:solidFill>
                  <a:srgbClr val="FF0000"/>
                </a:solidFill>
                <a:uFillTx/>
                <a:latin typeface="NikoshBAN" pitchFamily="2"/>
                <a:cs typeface="NikoshBAN" pitchFamily="2"/>
              </a:rPr>
              <a:t> </a:t>
            </a:r>
            <a:r>
              <a:rPr lang="en-US" sz="4000" b="1" i="0" u="none" strike="noStrike" kern="1200" cap="none" spc="0" baseline="0" dirty="0" err="1">
                <a:solidFill>
                  <a:srgbClr val="FF0000"/>
                </a:solidFill>
                <a:uFillTx/>
                <a:latin typeface="NikoshBAN" pitchFamily="2"/>
                <a:cs typeface="NikoshBAN" pitchFamily="2"/>
              </a:rPr>
              <a:t>সৃষ্টি</a:t>
            </a:r>
            <a:r>
              <a:rPr lang="en-US" sz="4000" b="1" i="0" u="none" strike="noStrike" kern="1200" cap="none" spc="0" baseline="0" dirty="0">
                <a:solidFill>
                  <a:srgbClr val="FF0000"/>
                </a:solidFill>
                <a:uFillTx/>
                <a:latin typeface="NikoshBAN" pitchFamily="2"/>
                <a:cs typeface="NikoshBAN" pitchFamily="2"/>
              </a:rPr>
              <a:t> </a:t>
            </a:r>
            <a:r>
              <a:rPr lang="en-US" sz="4000" b="1" i="0" u="none" strike="noStrike" kern="1200" cap="none" spc="0" baseline="0" dirty="0" err="1">
                <a:solidFill>
                  <a:srgbClr val="FF0000"/>
                </a:solidFill>
                <a:uFillTx/>
                <a:latin typeface="NikoshBAN" pitchFamily="2"/>
                <a:cs typeface="NikoshBAN" pitchFamily="2"/>
              </a:rPr>
              <a:t>হয়</a:t>
            </a:r>
            <a:r>
              <a:rPr lang="en-US" sz="4000" b="1" i="0" u="none" strike="noStrike" kern="1200" cap="none" spc="0" baseline="0" dirty="0">
                <a:solidFill>
                  <a:srgbClr val="FF0000"/>
                </a:solidFill>
                <a:uFillTx/>
                <a:latin typeface="NikoshBAN" pitchFamily="2"/>
                <a:cs typeface="NikoshBAN" pitchFamily="2"/>
              </a:rPr>
              <a:t> ---------</a:t>
            </a:r>
            <a:r>
              <a:rPr lang="en-US" sz="4000" b="1" i="0" u="none" strike="noStrike" kern="1200" cap="none" spc="0" baseline="0" dirty="0" err="1">
                <a:solidFill>
                  <a:srgbClr val="FF0000"/>
                </a:solidFill>
                <a:uFillTx/>
                <a:latin typeface="NikoshBAN" pitchFamily="2"/>
                <a:cs typeface="NikoshBAN" pitchFamily="2"/>
              </a:rPr>
              <a:t>সালে</a:t>
            </a:r>
            <a:r>
              <a:rPr lang="en-US" sz="4000" b="1" i="0" u="none" strike="noStrike" kern="1200" cap="none" spc="0" baseline="0" dirty="0">
                <a:solidFill>
                  <a:srgbClr val="FF0000"/>
                </a:solidFill>
                <a:uFillTx/>
                <a:latin typeface="NikoshBAN" pitchFamily="2"/>
                <a:cs typeface="NikoshBAN" pitchFamily="2"/>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000" b="1" i="0" u="none" strike="noStrike" kern="1200" cap="none" spc="0" baseline="0" dirty="0">
              <a:solidFill>
                <a:srgbClr val="000000"/>
              </a:solidFill>
              <a:uFillTx/>
              <a:latin typeface="NikoshBAN" pitchFamily="2"/>
              <a:cs typeface="NikoshBAN" pitchFamily="2"/>
            </a:endParaRPr>
          </a:p>
        </p:txBody>
      </p:sp>
      <p:sp>
        <p:nvSpPr>
          <p:cNvPr id="5" name="TextBox 4">
            <a:extLst>
              <a:ext uri="{FF2B5EF4-FFF2-40B4-BE49-F238E27FC236}">
                <a16:creationId xmlns:a16="http://schemas.microsoft.com/office/drawing/2014/main" id="{483FA5B1-C3EE-4A7A-BC11-86911E7EC776}"/>
              </a:ext>
            </a:extLst>
          </p:cNvPr>
          <p:cNvSpPr txBox="1"/>
          <p:nvPr/>
        </p:nvSpPr>
        <p:spPr>
          <a:xfrm>
            <a:off x="4993441" y="6515126"/>
            <a:ext cx="2184598" cy="246221"/>
          </a:xfrm>
          <a:prstGeom prst="rect">
            <a:avLst/>
          </a:prstGeom>
          <a:noFill/>
        </p:spPr>
        <p:txBody>
          <a:bodyPr wrap="square" rtlCol="0">
            <a:spAutoFit/>
          </a:bodyPr>
          <a:lstStyle/>
          <a:p>
            <a:r>
              <a:rPr lang="en-US" sz="1000" dirty="0">
                <a:solidFill>
                  <a:schemeClr val="bg1">
                    <a:lumMod val="65000"/>
                  </a:schemeClr>
                </a:solidFill>
              </a:rPr>
              <a:t>Content Created by </a:t>
            </a:r>
            <a:r>
              <a:rPr lang="en-US" sz="1000" dirty="0">
                <a:solidFill>
                  <a:schemeClr val="accent5">
                    <a:lumMod val="75000"/>
                  </a:schemeClr>
                </a:solidFill>
              </a:rPr>
              <a:t>Imran Chowdhury</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1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pic>
        <p:nvPicPr>
          <p:cNvPr id="2" name="Picture 2" descr="বঙ্গবন্ধুর স্বাধীনতার ঘোষণার দুর্লভ ছবি... - বাংলাদেশ ছাত্রলীগ-Bangladesh  Chatraleague | Facebook">
            <a:extLst>
              <a:ext uri="{FF2B5EF4-FFF2-40B4-BE49-F238E27FC236}">
                <a16:creationId xmlns:a16="http://schemas.microsoft.com/office/drawing/2014/main" id="{6194E6BA-786F-420D-9C77-1146793016E9}"/>
              </a:ext>
            </a:extLst>
          </p:cNvPr>
          <p:cNvPicPr>
            <a:picLocks noChangeAspect="1"/>
          </p:cNvPicPr>
          <p:nvPr/>
        </p:nvPicPr>
        <p:blipFill>
          <a:blip r:embed="rId2"/>
          <a:srcRect/>
          <a:stretch>
            <a:fillRect/>
          </a:stretch>
        </p:blipFill>
        <p:spPr>
          <a:xfrm>
            <a:off x="196943" y="189911"/>
            <a:ext cx="7869929" cy="6464113"/>
          </a:xfrm>
          <a:prstGeom prst="rect">
            <a:avLst/>
          </a:prstGeom>
          <a:noFill/>
          <a:ln cap="flat">
            <a:noFill/>
          </a:ln>
        </p:spPr>
      </p:pic>
      <p:sp>
        <p:nvSpPr>
          <p:cNvPr id="3" name="Rectangle: Rounded Corners 2">
            <a:extLst>
              <a:ext uri="{FF2B5EF4-FFF2-40B4-BE49-F238E27FC236}">
                <a16:creationId xmlns:a16="http://schemas.microsoft.com/office/drawing/2014/main" id="{340C06A1-480E-4CB5-BC4C-53D602BDFEDB}"/>
              </a:ext>
            </a:extLst>
          </p:cNvPr>
          <p:cNvSpPr/>
          <p:nvPr/>
        </p:nvSpPr>
        <p:spPr>
          <a:xfrm>
            <a:off x="8452997" y="189911"/>
            <a:ext cx="3485784" cy="666808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1200" cap="none" spc="0" baseline="0">
                <a:solidFill>
                  <a:srgbClr val="FFFF00"/>
                </a:solidFill>
                <a:effectLst>
                  <a:outerShdw dist="22860" dir="5400000">
                    <a:srgbClr val="000000"/>
                  </a:outerShdw>
                </a:effectLst>
                <a:uFillTx/>
                <a:latin typeface="Nikoshban" pitchFamily="2"/>
                <a:cs typeface="Nikoshban" pitchFamily="2"/>
              </a:rPr>
              <a:t>১৯৭১ সালের ২৬শে মার্চে </a:t>
            </a:r>
            <a:r>
              <a:rPr lang="en-US" sz="4800" b="1" i="0" u="none" strike="noStrike" kern="1200" cap="none" spc="0" baseline="0">
                <a:solidFill>
                  <a:srgbClr val="FFFF00"/>
                </a:solidFill>
                <a:effectLst>
                  <a:outerShdw dist="38096" dir="2700000">
                    <a:srgbClr val="000000"/>
                  </a:outerShdw>
                </a:effectLst>
                <a:uFillTx/>
                <a:latin typeface="Nikoshban" pitchFamily="2"/>
                <a:cs typeface="Nikoshban" pitchFamily="2"/>
              </a:rPr>
              <a:t>বঙ্গবন্ধুর</a:t>
            </a:r>
            <a:r>
              <a:rPr lang="en-US" sz="4800" b="1" i="0" u="none" strike="noStrike" kern="1200" cap="none" spc="0" baseline="0">
                <a:solidFill>
                  <a:srgbClr val="FFFF00"/>
                </a:solidFill>
                <a:effectLst>
                  <a:outerShdw dist="22860" dir="5400000">
                    <a:srgbClr val="000000"/>
                  </a:outerShdw>
                </a:effectLst>
                <a:uFillTx/>
                <a:latin typeface="Nikoshban" pitchFamily="2"/>
                <a:cs typeface="Nikoshban" pitchFamily="2"/>
              </a:rPr>
              <a:t> স্বাধীনতার ঘোষণার মধ্য দিয়ে মহান মুক্তিযুদ্ধের শুরু।</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pic>
        <p:nvPicPr>
          <p:cNvPr id="2" name="Picture 2" descr="আজ ঐতিহাসিক ১০ এপ্রিল, প্রবাসী মুজিবনগর সরকার গঠন দিবস | বাংলাদেশ | Leading  Campus News Portal Bangladesh">
            <a:extLst>
              <a:ext uri="{FF2B5EF4-FFF2-40B4-BE49-F238E27FC236}">
                <a16:creationId xmlns:a16="http://schemas.microsoft.com/office/drawing/2014/main" id="{9A6C3014-3FCC-492E-BD5D-3C438671B62A}"/>
              </a:ext>
            </a:extLst>
          </p:cNvPr>
          <p:cNvPicPr>
            <a:picLocks noChangeAspect="1"/>
          </p:cNvPicPr>
          <p:nvPr/>
        </p:nvPicPr>
        <p:blipFill>
          <a:blip r:embed="rId2"/>
          <a:srcRect/>
          <a:stretch>
            <a:fillRect/>
          </a:stretch>
        </p:blipFill>
        <p:spPr>
          <a:xfrm>
            <a:off x="520503" y="189911"/>
            <a:ext cx="5604394" cy="3903783"/>
          </a:xfrm>
          <a:prstGeom prst="rect">
            <a:avLst/>
          </a:prstGeom>
          <a:noFill/>
          <a:ln cap="flat">
            <a:noFill/>
          </a:ln>
        </p:spPr>
      </p:pic>
      <p:sp>
        <p:nvSpPr>
          <p:cNvPr id="3" name="Rectangle: Rounded Corners 3">
            <a:extLst>
              <a:ext uri="{FF2B5EF4-FFF2-40B4-BE49-F238E27FC236}">
                <a16:creationId xmlns:a16="http://schemas.microsoft.com/office/drawing/2014/main" id="{30B8F4A3-8DE1-4228-ADCA-C21DF631435B}"/>
              </a:ext>
            </a:extLst>
          </p:cNvPr>
          <p:cNvSpPr/>
          <p:nvPr/>
        </p:nvSpPr>
        <p:spPr>
          <a:xfrm>
            <a:off x="208675" y="4339888"/>
            <a:ext cx="11774655" cy="232819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a:solidFill>
                  <a:srgbClr val="FFFF00"/>
                </a:solidFill>
                <a:effectLst>
                  <a:outerShdw dist="22860" dir="5400000">
                    <a:srgbClr val="000000"/>
                  </a:outerShdw>
                </a:effectLst>
                <a:uFillTx/>
                <a:latin typeface="Nikoshban" pitchFamily="2"/>
                <a:cs typeface="Nikoshban" pitchFamily="2"/>
              </a:rPr>
              <a:t>মুক্তিযুদ্ধ শুরুর এক মাসের মধ্যেই ১৯৭১ সালের ১০ই এপ্রিল গঠন করা হয় বাংলাদেশের প্রথম </a:t>
            </a:r>
            <a:r>
              <a:rPr lang="en-US" sz="4000" b="1" i="0" u="none" strike="noStrike" kern="0" cap="none" spc="0" baseline="0">
                <a:solidFill>
                  <a:srgbClr val="FFFF00"/>
                </a:solidFill>
                <a:effectLst>
                  <a:outerShdw dist="22860" dir="5400000">
                    <a:srgbClr val="000000"/>
                  </a:outerShdw>
                </a:effectLst>
                <a:uFillTx/>
                <a:latin typeface="Nikoshban" pitchFamily="2"/>
                <a:cs typeface="Nikoshban" pitchFamily="2"/>
              </a:rPr>
              <a:t>সরকার যা</a:t>
            </a:r>
            <a:r>
              <a:rPr lang="en-US" sz="4000" b="1" i="0" u="none" strike="noStrike" kern="1200" cap="none" spc="0" baseline="0">
                <a:solidFill>
                  <a:srgbClr val="FFFF00"/>
                </a:solidFill>
                <a:effectLst>
                  <a:outerShdw dist="22860" dir="5400000">
                    <a:srgbClr val="000000"/>
                  </a:outerShdw>
                </a:effectLst>
                <a:uFillTx/>
                <a:latin typeface="Nikoshban" pitchFamily="2"/>
                <a:cs typeface="Nikoshban" pitchFamily="2"/>
              </a:rPr>
              <a:t> ‘মুজিবনগর সরকার’ নামে পরিচিত। তৎকালীন মেহেরপুর মহকুমার বৈদনাথ তলার আমবাগানে ১৭ই এপ্রিল এই সরকার শপথ গ্রহণ করে।   </a:t>
            </a:r>
            <a:endParaRPr lang="en-US" sz="1800" b="1" i="0" u="none" strike="noStrike" kern="1200" cap="none" spc="0" baseline="0">
              <a:solidFill>
                <a:srgbClr val="FFFF00"/>
              </a:solidFill>
              <a:effectLst>
                <a:outerShdw dist="22860" dir="5400000">
                  <a:srgbClr val="000000"/>
                </a:outerShdw>
              </a:effectLst>
              <a:uFillTx/>
              <a:latin typeface="Calibri"/>
            </a:endParaRPr>
          </a:p>
        </p:txBody>
      </p:sp>
      <p:pic>
        <p:nvPicPr>
          <p:cNvPr id="4" name="Picture 4" descr="আম্রকানন, মুজিবনগর ও স্মৃতিকমপ্লেক্সের গল্প">
            <a:extLst>
              <a:ext uri="{FF2B5EF4-FFF2-40B4-BE49-F238E27FC236}">
                <a16:creationId xmlns:a16="http://schemas.microsoft.com/office/drawing/2014/main" id="{175FAF3C-E4BD-474B-857D-CA4AE6689D29}"/>
              </a:ext>
            </a:extLst>
          </p:cNvPr>
          <p:cNvPicPr>
            <a:picLocks noChangeAspect="1"/>
          </p:cNvPicPr>
          <p:nvPr/>
        </p:nvPicPr>
        <p:blipFill>
          <a:blip r:embed="rId3"/>
          <a:srcRect/>
          <a:stretch>
            <a:fillRect/>
          </a:stretch>
        </p:blipFill>
        <p:spPr>
          <a:xfrm>
            <a:off x="6263420" y="189911"/>
            <a:ext cx="5866342" cy="390378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pic>
        <p:nvPicPr>
          <p:cNvPr id="2" name="Picture 2" descr="বঙ্গবন্ধু ও স্বাধীন বাংলাদেশের সংক্ষিপ্ত ইতিহাস | বাংলা">
            <a:extLst>
              <a:ext uri="{FF2B5EF4-FFF2-40B4-BE49-F238E27FC236}">
                <a16:creationId xmlns:a16="http://schemas.microsoft.com/office/drawing/2014/main" id="{6C50B112-EED2-4633-8666-377529E98E2D}"/>
              </a:ext>
            </a:extLst>
          </p:cNvPr>
          <p:cNvPicPr>
            <a:picLocks noChangeAspect="1"/>
          </p:cNvPicPr>
          <p:nvPr/>
        </p:nvPicPr>
        <p:blipFill>
          <a:blip r:embed="rId2"/>
          <a:srcRect/>
          <a:stretch>
            <a:fillRect/>
          </a:stretch>
        </p:blipFill>
        <p:spPr>
          <a:xfrm>
            <a:off x="-20482" y="0"/>
            <a:ext cx="12232962" cy="5725552"/>
          </a:xfrm>
          <a:prstGeom prst="rect">
            <a:avLst/>
          </a:prstGeom>
          <a:solidFill>
            <a:srgbClr val="EDEDED"/>
          </a:solidFill>
          <a:ln cap="flat">
            <a:noFill/>
          </a:ln>
        </p:spPr>
      </p:pic>
      <p:sp>
        <p:nvSpPr>
          <p:cNvPr id="3" name="Rectangle: Rounded Corners 3">
            <a:extLst>
              <a:ext uri="{FF2B5EF4-FFF2-40B4-BE49-F238E27FC236}">
                <a16:creationId xmlns:a16="http://schemas.microsoft.com/office/drawing/2014/main" id="{8E61BCEA-AB35-4C61-B8B8-198D1A116F09}"/>
              </a:ext>
            </a:extLst>
          </p:cNvPr>
          <p:cNvSpPr/>
          <p:nvPr/>
        </p:nvSpPr>
        <p:spPr>
          <a:xfrm>
            <a:off x="0" y="5725552"/>
            <a:ext cx="12232962" cy="125203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0" cap="none" spc="0" baseline="0">
                <a:solidFill>
                  <a:srgbClr val="FFFF00"/>
                </a:solidFill>
                <a:effectLst>
                  <a:outerShdw dist="22860" dir="5400000">
                    <a:srgbClr val="000000"/>
                  </a:outerShdw>
                </a:effectLst>
                <a:uFillTx/>
                <a:latin typeface="Nikoshban" pitchFamily="2"/>
                <a:cs typeface="Nikoshban" pitchFamily="2"/>
              </a:rPr>
              <a:t>১০ই এপ্রিল ১৯৭১ সালে বঙ্গবন্ধুকে স্বাধীন বাংলাদেশের রাষ্ট্রপতি হিসেবে ঘোষণা করা হয়।</a:t>
            </a:r>
            <a:endParaRPr lang="en-US" sz="2000" b="1" i="0" u="none" strike="noStrike" kern="1200" cap="none" spc="0" baseline="0">
              <a:solidFill>
                <a:srgbClr val="FFFF00"/>
              </a:solidFill>
              <a:effectLst>
                <a:outerShdw dist="22860" dir="5400000">
                  <a:srgbClr val="000000"/>
                </a:outerShdw>
              </a:effectLst>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pic>
        <p:nvPicPr>
          <p:cNvPr id="2" name="Picture 2" descr="একজন সৈয়দ নজরুল ইসলাম - NEWSBBCBANGLA's bangla blog">
            <a:extLst>
              <a:ext uri="{FF2B5EF4-FFF2-40B4-BE49-F238E27FC236}">
                <a16:creationId xmlns:a16="http://schemas.microsoft.com/office/drawing/2014/main" id="{61FCEBDA-F281-4113-AA83-DBB38A2FE598}"/>
              </a:ext>
            </a:extLst>
          </p:cNvPr>
          <p:cNvPicPr>
            <a:picLocks noChangeAspect="1"/>
          </p:cNvPicPr>
          <p:nvPr/>
        </p:nvPicPr>
        <p:blipFill>
          <a:blip r:embed="rId2"/>
          <a:srcRect/>
          <a:stretch>
            <a:fillRect/>
          </a:stretch>
        </p:blipFill>
        <p:spPr>
          <a:xfrm>
            <a:off x="1505239" y="0"/>
            <a:ext cx="9181508" cy="5107170"/>
          </a:xfrm>
          <a:prstGeom prst="rect">
            <a:avLst/>
          </a:prstGeom>
          <a:solidFill>
            <a:srgbClr val="EDEDED"/>
          </a:solidFill>
          <a:ln cap="flat">
            <a:noFill/>
          </a:ln>
        </p:spPr>
      </p:pic>
      <p:sp>
        <p:nvSpPr>
          <p:cNvPr id="3" name="Rectangle: Rounded Corners 2">
            <a:extLst>
              <a:ext uri="{FF2B5EF4-FFF2-40B4-BE49-F238E27FC236}">
                <a16:creationId xmlns:a16="http://schemas.microsoft.com/office/drawing/2014/main" id="{6D8D9550-0E5D-4626-99DC-5C101495DE9C}"/>
              </a:ext>
            </a:extLst>
          </p:cNvPr>
          <p:cNvSpPr/>
          <p:nvPr/>
        </p:nvSpPr>
        <p:spPr>
          <a:xfrm>
            <a:off x="196943" y="5219111"/>
            <a:ext cx="11798100" cy="149820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1200" cap="none" spc="0" baseline="0">
                <a:solidFill>
                  <a:srgbClr val="FFFF00"/>
                </a:solidFill>
                <a:effectLst>
                  <a:outerShdw dist="38096" dir="2700000">
                    <a:srgbClr val="000000"/>
                  </a:outerShdw>
                </a:effectLst>
                <a:uFillTx/>
                <a:latin typeface="Nikoshban" pitchFamily="2"/>
                <a:cs typeface="Nikoshban" pitchFamily="2"/>
              </a:rPr>
              <a:t>বঙ্গবন্ধুর</a:t>
            </a:r>
            <a:r>
              <a:rPr lang="en-US" sz="4800" b="1" i="0" u="none" strike="noStrike" kern="1200" cap="none" spc="0" baseline="0">
                <a:solidFill>
                  <a:srgbClr val="FFFF00"/>
                </a:solidFill>
                <a:effectLst>
                  <a:outerShdw dist="22860" dir="5400000">
                    <a:srgbClr val="000000"/>
                  </a:outerShdw>
                </a:effectLst>
                <a:uFillTx/>
                <a:latin typeface="Nikoshban" pitchFamily="2"/>
                <a:cs typeface="Nikoshban" pitchFamily="2"/>
              </a:rPr>
              <a:t> পাকিস্থানে</a:t>
            </a:r>
            <a:r>
              <a:rPr lang="en-US" sz="4800" b="1" i="0" u="none" strike="noStrike" kern="0" cap="none" spc="0" baseline="0">
                <a:solidFill>
                  <a:srgbClr val="FFFF00"/>
                </a:solidFill>
                <a:effectLst>
                  <a:outerShdw dist="22860" dir="5400000">
                    <a:srgbClr val="000000"/>
                  </a:outerShdw>
                </a:effectLst>
                <a:uFillTx/>
                <a:latin typeface="Nikoshban" pitchFamily="2"/>
                <a:cs typeface="Nikoshban" pitchFamily="2"/>
              </a:rPr>
              <a:t>র কারাগারে বন্ধী থাকায় উপরাষ্ট্রপতি সৈয়দ নজরুল ইসলাম অস্থায়ী রাষ্ট্রপতির দায়িত্ব পালন করেন।</a:t>
            </a:r>
            <a:endParaRPr lang="en-US" sz="4800" b="1" i="0" u="none" strike="noStrike" kern="1200" cap="none" spc="0" baseline="0">
              <a:solidFill>
                <a:srgbClr val="FFFF00"/>
              </a:solidFill>
              <a:effectLst>
                <a:outerShdw dist="22860" dir="5400000">
                  <a:srgbClr val="000000"/>
                </a:outerShdw>
              </a:effectLst>
              <a:uFillTx/>
              <a:latin typeface="Nikoshban" pitchFamily="2"/>
              <a:cs typeface="Nikoshban" pitchFamily="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pic>
        <p:nvPicPr>
          <p:cNvPr id="2" name="Picture 2" descr="ইতিহাসের উজ্জ্বল নক্ষত্র তাজউদ্দীন আহমদের জন্মদিন আজ | Purboposhchimbd">
            <a:extLst>
              <a:ext uri="{FF2B5EF4-FFF2-40B4-BE49-F238E27FC236}">
                <a16:creationId xmlns:a16="http://schemas.microsoft.com/office/drawing/2014/main" id="{2BC0626F-4B43-4BCF-9156-0E85244C3E5F}"/>
              </a:ext>
            </a:extLst>
          </p:cNvPr>
          <p:cNvPicPr>
            <a:picLocks noChangeAspect="1"/>
          </p:cNvPicPr>
          <p:nvPr/>
        </p:nvPicPr>
        <p:blipFill>
          <a:blip r:embed="rId2"/>
          <a:srcRect/>
          <a:stretch>
            <a:fillRect/>
          </a:stretch>
        </p:blipFill>
        <p:spPr>
          <a:xfrm>
            <a:off x="1650610" y="0"/>
            <a:ext cx="8890784" cy="4978834"/>
          </a:xfrm>
          <a:prstGeom prst="rect">
            <a:avLst/>
          </a:prstGeom>
          <a:solidFill>
            <a:srgbClr val="EDEDED"/>
          </a:solidFill>
          <a:ln cap="flat">
            <a:noFill/>
          </a:ln>
        </p:spPr>
      </p:pic>
      <p:sp>
        <p:nvSpPr>
          <p:cNvPr id="3" name="Rectangle: Rounded Corners 2">
            <a:extLst>
              <a:ext uri="{FF2B5EF4-FFF2-40B4-BE49-F238E27FC236}">
                <a16:creationId xmlns:a16="http://schemas.microsoft.com/office/drawing/2014/main" id="{E23A546C-4ADF-47C2-AC2C-63DA03C9A8FD}"/>
              </a:ext>
            </a:extLst>
          </p:cNvPr>
          <p:cNvSpPr/>
          <p:nvPr/>
        </p:nvSpPr>
        <p:spPr>
          <a:xfrm>
            <a:off x="196943" y="5219111"/>
            <a:ext cx="11798100" cy="149820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s-IN" sz="4400" b="0" i="0" u="none" strike="noStrike" kern="0" cap="none" spc="0" baseline="0">
                <a:solidFill>
                  <a:srgbClr val="FFFFFF"/>
                </a:solidFill>
                <a:uFillTx/>
                <a:latin typeface="NikoshBAN" pitchFamily="2"/>
                <a:cs typeface="NikoshBAN" pitchFamily="2"/>
              </a:rPr>
              <a:t>তাজউদ্দীন আহমদ ১৯৭১ সালে মুক্তিযুদ্ধ চলাকালে মুজিবনগর সরকারের প্রধানমন্ত্রীর দায়িত্ব পালন করেন।</a:t>
            </a:r>
            <a:endParaRPr lang="en-US" sz="4400" b="1" i="0" u="none" strike="noStrike" kern="1200" cap="none" spc="0" baseline="0">
              <a:solidFill>
                <a:srgbClr val="FFFFFF"/>
              </a:solidFill>
              <a:effectLst>
                <a:outerShdw dist="22860" dir="5400000">
                  <a:srgbClr val="000000"/>
                </a:outerShdw>
              </a:effectLst>
              <a:uFillTx/>
              <a:latin typeface="NikoshBAN" pitchFamily="2"/>
              <a:cs typeface="NikoshBAN" pitchFamily="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3190D2CF-5C52-4310-829D-41A74F78ECF5}"/>
              </a:ext>
            </a:extLst>
          </p:cNvPr>
          <p:cNvSpPr/>
          <p:nvPr/>
        </p:nvSpPr>
        <p:spPr>
          <a:xfrm>
            <a:off x="2897943" y="247646"/>
            <a:ext cx="5666747" cy="151081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blipFill>
            <a:blip r:embed="rId2">
              <a:alphaModFix/>
            </a:blip>
            <a:tile sx="100000" sy="100000" algn="tl"/>
          </a:blipFill>
          <a:ln w="6345" cap="flat">
            <a:solidFill>
              <a:srgbClr val="8BBEF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bn-IN" sz="8000" b="0" i="0" u="none" strike="noStrike" kern="1200" cap="none" spc="0" baseline="0">
                <a:solidFill>
                  <a:srgbClr val="FFFFFF"/>
                </a:solidFill>
                <a:uFillTx/>
                <a:latin typeface="Nikoshban" pitchFamily="2"/>
                <a:cs typeface="Nikoshban" pitchFamily="2"/>
              </a:rPr>
              <a:t>শিক্ষক পরিচিতি</a:t>
            </a:r>
            <a:endParaRPr lang="en-US" sz="8000" b="0" i="0" u="none" strike="noStrike" kern="1200" cap="none" spc="0" baseline="0">
              <a:solidFill>
                <a:srgbClr val="FFFFFF"/>
              </a:solidFill>
              <a:uFillTx/>
              <a:latin typeface="Nikoshban" pitchFamily="2"/>
              <a:cs typeface="Nikoshban" pitchFamily="2"/>
            </a:endParaRPr>
          </a:p>
        </p:txBody>
      </p:sp>
      <p:pic>
        <p:nvPicPr>
          <p:cNvPr id="3" name="Picture 4">
            <a:extLst>
              <a:ext uri="{FF2B5EF4-FFF2-40B4-BE49-F238E27FC236}">
                <a16:creationId xmlns:a16="http://schemas.microsoft.com/office/drawing/2014/main" id="{70C53E1C-A644-42EF-904E-3B74E6A9A80A}"/>
              </a:ext>
            </a:extLst>
          </p:cNvPr>
          <p:cNvPicPr>
            <a:picLocks noChangeAspect="1"/>
          </p:cNvPicPr>
          <p:nvPr/>
        </p:nvPicPr>
        <p:blipFill>
          <a:blip r:embed="rId3"/>
          <a:srcRect b="24962"/>
          <a:stretch>
            <a:fillRect/>
          </a:stretch>
        </p:blipFill>
        <p:spPr>
          <a:xfrm>
            <a:off x="508004" y="1870652"/>
            <a:ext cx="4580833" cy="4739700"/>
          </a:xfrm>
          <a:prstGeom prst="rect">
            <a:avLst/>
          </a:prstGeom>
          <a:noFill/>
          <a:ln cap="flat">
            <a:noFill/>
          </a:ln>
          <a:effectLst>
            <a:outerShdw dist="139699" dir="2700000" algn="tl">
              <a:srgbClr val="333333">
                <a:alpha val="65000"/>
              </a:srgbClr>
            </a:outerShdw>
          </a:effectLst>
        </p:spPr>
      </p:pic>
      <p:sp>
        <p:nvSpPr>
          <p:cNvPr id="4" name="TextBox 5">
            <a:extLst>
              <a:ext uri="{FF2B5EF4-FFF2-40B4-BE49-F238E27FC236}">
                <a16:creationId xmlns:a16="http://schemas.microsoft.com/office/drawing/2014/main" id="{B0C49096-3CE0-4B4F-B7B3-C193513EF35D}"/>
              </a:ext>
            </a:extLst>
          </p:cNvPr>
          <p:cNvSpPr txBox="1"/>
          <p:nvPr/>
        </p:nvSpPr>
        <p:spPr>
          <a:xfrm>
            <a:off x="5247860" y="2413988"/>
            <a:ext cx="6864629" cy="3889528"/>
          </a:xfrm>
          <a:prstGeom prst="rect">
            <a:avLst/>
          </a:prstGeom>
          <a:gradFill>
            <a:gsLst>
              <a:gs pos="0">
                <a:srgbClr val="454545"/>
              </a:gs>
              <a:gs pos="100000">
                <a:srgbClr val="000000"/>
              </a:gs>
            </a:gsLst>
            <a:lin ang="5400000"/>
          </a:gradFill>
          <a:ln cap="flat">
            <a:noFill/>
          </a:ln>
          <a:effectLst>
            <a:outerShdw dist="19046" dir="5400000" algn="tl">
              <a:srgbClr val="000000">
                <a:alpha val="63000"/>
              </a:srgbClr>
            </a:outerShdw>
          </a:effectLst>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bn-IN" sz="4200" b="1" i="0" u="none" strike="noStrike" kern="1200" cap="none" spc="0" baseline="0">
                <a:solidFill>
                  <a:srgbClr val="FFFFFF"/>
                </a:solidFill>
                <a:effectLst>
                  <a:outerShdw dist="38096" dir="2700000">
                    <a:srgbClr val="000000"/>
                  </a:outerShdw>
                </a:effectLst>
                <a:uFillTx/>
                <a:latin typeface="Nikoshban" pitchFamily="2"/>
                <a:cs typeface="Nikoshban" pitchFamily="2"/>
              </a:rPr>
              <a:t>মো: ইমরান হোসেইন চৌধুরী</a:t>
            </a:r>
          </a:p>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bn-IN" sz="4200" b="0" i="0" u="none" strike="noStrike" kern="1200" cap="none" spc="0" baseline="0">
                <a:solidFill>
                  <a:srgbClr val="FF0000"/>
                </a:solidFill>
                <a:uFillTx/>
                <a:latin typeface="Nikoshban" pitchFamily="2"/>
                <a:cs typeface="Nikoshban" pitchFamily="2"/>
              </a:rPr>
              <a:t>সহকারি শিক্ষক</a:t>
            </a:r>
          </a:p>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bn-IN" sz="4200" b="1" i="0" u="none" strike="noStrike" kern="1200" cap="none" spc="0" baseline="0">
                <a:solidFill>
                  <a:srgbClr val="FFFFFF"/>
                </a:solidFill>
                <a:effectLst>
                  <a:outerShdw dist="38096" dir="2700000">
                    <a:srgbClr val="000000"/>
                  </a:outerShdw>
                </a:effectLst>
                <a:uFillTx/>
                <a:latin typeface="Nikoshban" pitchFamily="2"/>
                <a:cs typeface="Nikoshban" pitchFamily="2"/>
              </a:rPr>
              <a:t>কালীনগর স: প্রা: বিদ্যালয়</a:t>
            </a:r>
          </a:p>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bn-IN" sz="4200" b="0" i="0" u="none" strike="noStrike" kern="1200" cap="none" spc="0" baseline="0">
                <a:solidFill>
                  <a:srgbClr val="00B050"/>
                </a:solidFill>
                <a:uFillTx/>
                <a:latin typeface="Nikoshban" pitchFamily="2"/>
                <a:cs typeface="Nikoshban" pitchFamily="2"/>
              </a:rPr>
              <a:t>কানাইঘাট , সিলেট।</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pic>
        <p:nvPicPr>
          <p:cNvPr id="2" name="Picture 2" descr="মুহাম্মদ মনসুর আলী | 623587 | কালের কণ্ঠ | kalerkantho">
            <a:extLst>
              <a:ext uri="{FF2B5EF4-FFF2-40B4-BE49-F238E27FC236}">
                <a16:creationId xmlns:a16="http://schemas.microsoft.com/office/drawing/2014/main" id="{5CACD228-AF2B-440B-AF9E-227D07A0BE2B}"/>
              </a:ext>
            </a:extLst>
          </p:cNvPr>
          <p:cNvPicPr>
            <a:picLocks noChangeAspect="1"/>
          </p:cNvPicPr>
          <p:nvPr/>
        </p:nvPicPr>
        <p:blipFill>
          <a:blip r:embed="rId2"/>
          <a:srcRect/>
          <a:stretch>
            <a:fillRect/>
          </a:stretch>
        </p:blipFill>
        <p:spPr>
          <a:xfrm>
            <a:off x="1861626" y="0"/>
            <a:ext cx="8468752" cy="5098831"/>
          </a:xfrm>
          <a:prstGeom prst="rect">
            <a:avLst/>
          </a:prstGeom>
          <a:noFill/>
          <a:ln cap="flat">
            <a:noFill/>
          </a:ln>
          <a:effectLst>
            <a:outerShdw dist="139699" dir="2700000" algn="tl">
              <a:srgbClr val="333333">
                <a:alpha val="65000"/>
              </a:srgbClr>
            </a:outerShdw>
          </a:effectLst>
        </p:spPr>
      </p:pic>
      <p:sp>
        <p:nvSpPr>
          <p:cNvPr id="3" name="Rectangle: Rounded Corners 2">
            <a:extLst>
              <a:ext uri="{FF2B5EF4-FFF2-40B4-BE49-F238E27FC236}">
                <a16:creationId xmlns:a16="http://schemas.microsoft.com/office/drawing/2014/main" id="{65A427DA-2EE3-41E4-8DA5-13EC1E697DD8}"/>
              </a:ext>
            </a:extLst>
          </p:cNvPr>
          <p:cNvSpPr/>
          <p:nvPr/>
        </p:nvSpPr>
        <p:spPr>
          <a:xfrm>
            <a:off x="196943" y="5219111"/>
            <a:ext cx="11798100" cy="149820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0" i="0" u="none" strike="noStrike" kern="0" cap="none" spc="0" baseline="0">
                <a:solidFill>
                  <a:srgbClr val="FFFFFF"/>
                </a:solidFill>
                <a:uFillTx/>
                <a:latin typeface="NikoshBAN" pitchFamily="2"/>
                <a:cs typeface="NikoshBAN" pitchFamily="2"/>
              </a:rPr>
              <a:t>ক্যাপ্টেন মনসুর আলী </a:t>
            </a:r>
            <a:r>
              <a:rPr lang="as-IN" sz="4400" b="0" i="0" u="none" strike="noStrike" kern="0" cap="none" spc="0" baseline="0">
                <a:solidFill>
                  <a:srgbClr val="FFFFFF"/>
                </a:solidFill>
                <a:uFillTx/>
                <a:latin typeface="NikoshBAN" pitchFamily="2"/>
                <a:cs typeface="NikoshBAN" pitchFamily="2"/>
              </a:rPr>
              <a:t>১৯৭১ সালে মুক্তিযুদ্ধ চলাকালে মুজিবনগর সরকারের </a:t>
            </a:r>
            <a:r>
              <a:rPr lang="en-US" sz="4400" b="0" i="0" u="none" strike="noStrike" kern="0" cap="none" spc="0" baseline="0">
                <a:solidFill>
                  <a:srgbClr val="FFFFFF"/>
                </a:solidFill>
                <a:uFillTx/>
                <a:latin typeface="NikoshBAN" pitchFamily="2"/>
                <a:cs typeface="NikoshBAN" pitchFamily="2"/>
              </a:rPr>
              <a:t>অর্থ ও পরিকল্পনা মন্ত্রীর</a:t>
            </a:r>
            <a:r>
              <a:rPr lang="as-IN" sz="4400" b="0" i="0" u="none" strike="noStrike" kern="0" cap="none" spc="0" baseline="0">
                <a:solidFill>
                  <a:srgbClr val="FFFFFF"/>
                </a:solidFill>
                <a:uFillTx/>
                <a:latin typeface="NikoshBAN" pitchFamily="2"/>
                <a:cs typeface="NikoshBAN" pitchFamily="2"/>
              </a:rPr>
              <a:t> দা</a:t>
            </a:r>
            <a:r>
              <a:rPr lang="en-US" sz="4400" b="0" i="0" u="none" strike="noStrike" kern="0" cap="none" spc="0" baseline="0">
                <a:solidFill>
                  <a:srgbClr val="FFFFFF"/>
                </a:solidFill>
                <a:uFillTx/>
                <a:latin typeface="NikoshBAN" pitchFamily="2"/>
                <a:cs typeface="NikoshBAN" pitchFamily="2"/>
              </a:rPr>
              <a:t>য়ি</a:t>
            </a:r>
            <a:r>
              <a:rPr lang="as-IN" sz="4400" b="0" i="0" u="none" strike="noStrike" kern="0" cap="none" spc="0" baseline="0">
                <a:solidFill>
                  <a:srgbClr val="FFFFFF"/>
                </a:solidFill>
                <a:uFillTx/>
                <a:latin typeface="NikoshBAN" pitchFamily="2"/>
                <a:cs typeface="NikoshBAN" pitchFamily="2"/>
              </a:rPr>
              <a:t>ত্ব পালন করেন।</a:t>
            </a:r>
            <a:endParaRPr lang="en-US" sz="4400" b="1" i="0" u="none" strike="noStrike" kern="1200" cap="none" spc="0" baseline="0">
              <a:solidFill>
                <a:srgbClr val="FFFFFF"/>
              </a:solidFill>
              <a:effectLst>
                <a:outerShdw dist="22860" dir="5400000">
                  <a:srgbClr val="000000"/>
                </a:outerShdw>
              </a:effectLst>
              <a:uFillTx/>
              <a:latin typeface="NikoshBAN" pitchFamily="2"/>
              <a:cs typeface="NikoshBAN" pitchFamily="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pic>
        <p:nvPicPr>
          <p:cNvPr id="2" name="Picture 4" descr="এ এইচ এম কামারুজ্জামান for Android - APK Download">
            <a:extLst>
              <a:ext uri="{FF2B5EF4-FFF2-40B4-BE49-F238E27FC236}">
                <a16:creationId xmlns:a16="http://schemas.microsoft.com/office/drawing/2014/main" id="{D4E6F1B6-A313-45AB-8BD6-19460A7BB6BE}"/>
              </a:ext>
            </a:extLst>
          </p:cNvPr>
          <p:cNvPicPr>
            <a:picLocks noChangeAspect="1"/>
          </p:cNvPicPr>
          <p:nvPr/>
        </p:nvPicPr>
        <p:blipFill>
          <a:blip r:embed="rId2"/>
          <a:srcRect/>
          <a:stretch>
            <a:fillRect/>
          </a:stretch>
        </p:blipFill>
        <p:spPr>
          <a:xfrm>
            <a:off x="3587264" y="160605"/>
            <a:ext cx="4965896" cy="4965896"/>
          </a:xfrm>
          <a:prstGeom prst="rect">
            <a:avLst/>
          </a:prstGeom>
          <a:noFill/>
          <a:ln cap="flat">
            <a:noFill/>
          </a:ln>
          <a:effectLst>
            <a:outerShdw dist="139699" dir="2700000" algn="tl">
              <a:srgbClr val="333333">
                <a:alpha val="65000"/>
              </a:srgbClr>
            </a:outerShdw>
          </a:effectLst>
        </p:spPr>
      </p:pic>
      <p:sp>
        <p:nvSpPr>
          <p:cNvPr id="3" name="Rectangle: Rounded Corners 2">
            <a:extLst>
              <a:ext uri="{FF2B5EF4-FFF2-40B4-BE49-F238E27FC236}">
                <a16:creationId xmlns:a16="http://schemas.microsoft.com/office/drawing/2014/main" id="{7132BB5E-D58E-4F72-8D31-3EEC958A430B}"/>
              </a:ext>
            </a:extLst>
          </p:cNvPr>
          <p:cNvSpPr/>
          <p:nvPr/>
        </p:nvSpPr>
        <p:spPr>
          <a:xfrm>
            <a:off x="196943" y="5219111"/>
            <a:ext cx="11798100" cy="149820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0" cap="none" spc="0" baseline="0">
                <a:solidFill>
                  <a:srgbClr val="FFFFFF"/>
                </a:solidFill>
                <a:uFillTx/>
                <a:latin typeface="NikoshBAN" pitchFamily="2"/>
                <a:cs typeface="NikoshBAN" pitchFamily="2"/>
              </a:rPr>
              <a:t>এ.এইচ.এম কামারুজ্জামান </a:t>
            </a:r>
            <a:r>
              <a:rPr lang="as-IN" sz="4000" b="0" i="0" u="none" strike="noStrike" kern="0" cap="none" spc="0" baseline="0">
                <a:solidFill>
                  <a:srgbClr val="FFFFFF"/>
                </a:solidFill>
                <a:uFillTx/>
                <a:latin typeface="NikoshBAN" pitchFamily="2"/>
                <a:cs typeface="NikoshBAN" pitchFamily="2"/>
              </a:rPr>
              <a:t>১৯৭১ সালে মুক্তিযুদ্ধ চলাকালে মুজিবনগর সরকারের </a:t>
            </a:r>
            <a:r>
              <a:rPr lang="en-US" sz="4000" b="0" i="0" u="none" strike="noStrike" kern="0" cap="none" spc="0" baseline="0">
                <a:solidFill>
                  <a:srgbClr val="FFFFFF"/>
                </a:solidFill>
                <a:uFillTx/>
                <a:latin typeface="NikoshBAN" pitchFamily="2"/>
                <a:cs typeface="NikoshBAN" pitchFamily="2"/>
              </a:rPr>
              <a:t>স্বরাষ্ট্র এবং ত্রান ও পূনর্বাসন মন্ত্রীর</a:t>
            </a:r>
            <a:r>
              <a:rPr lang="as-IN" sz="4000" b="0" i="0" u="none" strike="noStrike" kern="0" cap="none" spc="0" baseline="0">
                <a:solidFill>
                  <a:srgbClr val="FFFFFF"/>
                </a:solidFill>
                <a:uFillTx/>
                <a:latin typeface="NikoshBAN" pitchFamily="2"/>
                <a:cs typeface="NikoshBAN" pitchFamily="2"/>
              </a:rPr>
              <a:t> দা</a:t>
            </a:r>
            <a:r>
              <a:rPr lang="en-US" sz="4000" b="0" i="0" u="none" strike="noStrike" kern="0" cap="none" spc="0" baseline="0">
                <a:solidFill>
                  <a:srgbClr val="FFFFFF"/>
                </a:solidFill>
                <a:uFillTx/>
                <a:latin typeface="NikoshBAN" pitchFamily="2"/>
                <a:cs typeface="NikoshBAN" pitchFamily="2"/>
              </a:rPr>
              <a:t>য়ি</a:t>
            </a:r>
            <a:r>
              <a:rPr lang="as-IN" sz="4000" b="0" i="0" u="none" strike="noStrike" kern="0" cap="none" spc="0" baseline="0">
                <a:solidFill>
                  <a:srgbClr val="FFFFFF"/>
                </a:solidFill>
                <a:uFillTx/>
                <a:latin typeface="NikoshBAN" pitchFamily="2"/>
                <a:cs typeface="NikoshBAN" pitchFamily="2"/>
              </a:rPr>
              <a:t>ত্ব পালন করেন।</a:t>
            </a:r>
            <a:endParaRPr lang="en-US" sz="4000" b="1" i="0" u="none" strike="noStrike" kern="1200" cap="none" spc="0" baseline="0">
              <a:solidFill>
                <a:srgbClr val="FFFFFF"/>
              </a:solidFill>
              <a:effectLst>
                <a:outerShdw dist="22860" dir="5400000">
                  <a:srgbClr val="000000"/>
                </a:outerShdw>
              </a:effectLst>
              <a:uFillTx/>
              <a:latin typeface="NikoshBAN" pitchFamily="2"/>
              <a:cs typeface="NikoshBAN" pitchFamily="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Rectangle: Rounded Corners 2">
            <a:extLst>
              <a:ext uri="{FF2B5EF4-FFF2-40B4-BE49-F238E27FC236}">
                <a16:creationId xmlns:a16="http://schemas.microsoft.com/office/drawing/2014/main" id="{B364215F-3768-4118-9EEC-804A061F1978}"/>
              </a:ext>
            </a:extLst>
          </p:cNvPr>
          <p:cNvSpPr/>
          <p:nvPr/>
        </p:nvSpPr>
        <p:spPr>
          <a:xfrm>
            <a:off x="196943" y="436095"/>
            <a:ext cx="11798100" cy="97067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gradFill>
            <a:gsLst>
              <a:gs pos="0">
                <a:srgbClr val="F18C55"/>
              </a:gs>
              <a:gs pos="100000">
                <a:srgbClr val="F67B28"/>
              </a:gs>
            </a:gsLst>
            <a:lin ang="5400000"/>
          </a:gradFill>
          <a:ln cap="flat">
            <a:noFill/>
            <a:prstDash val="solid"/>
          </a:ln>
          <a:effectLst>
            <a:outerShdw dist="19046" dir="5400000" algn="tl">
              <a:srgbClr val="000000">
                <a:alpha val="63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200" b="1" i="0" u="none" strike="noStrike" kern="0" cap="none" spc="0" baseline="0">
                <a:solidFill>
                  <a:srgbClr val="F2F2F2"/>
                </a:solidFill>
                <a:effectLst>
                  <a:outerShdw dist="38096" dir="2700000">
                    <a:srgbClr val="000000"/>
                  </a:outerShdw>
                </a:effectLst>
                <a:uFillTx/>
                <a:latin typeface="NikoshBAN" pitchFamily="2"/>
                <a:cs typeface="NikoshBAN" pitchFamily="2"/>
              </a:rPr>
              <a:t>মুজিবনগর সরকারের কাজ</a:t>
            </a:r>
            <a:endParaRPr lang="en-US" sz="7200" b="1" i="0" u="none" strike="noStrike" kern="1200" cap="none" spc="0" baseline="0">
              <a:solidFill>
                <a:srgbClr val="F2F2F2"/>
              </a:solidFill>
              <a:effectLst>
                <a:outerShdw dist="38096" dir="2700000">
                  <a:srgbClr val="000000"/>
                </a:outerShdw>
              </a:effectLst>
              <a:uFillTx/>
              <a:latin typeface="NikoshBAN" pitchFamily="2"/>
              <a:cs typeface="NikoshBAN" pitchFamily="2"/>
            </a:endParaRPr>
          </a:p>
        </p:txBody>
      </p:sp>
      <p:sp>
        <p:nvSpPr>
          <p:cNvPr id="3" name="Rectangle: Rounded Corners 2">
            <a:extLst>
              <a:ext uri="{FF2B5EF4-FFF2-40B4-BE49-F238E27FC236}">
                <a16:creationId xmlns:a16="http://schemas.microsoft.com/office/drawing/2014/main" id="{A7155ABA-B2B7-406F-BDEE-E02AEC494844}"/>
              </a:ext>
            </a:extLst>
          </p:cNvPr>
          <p:cNvSpPr/>
          <p:nvPr/>
        </p:nvSpPr>
        <p:spPr>
          <a:xfrm>
            <a:off x="196943" y="2166423"/>
            <a:ext cx="11798100" cy="149820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0" i="0" u="none" strike="noStrike" kern="0" cap="none" spc="0" baseline="0">
                <a:solidFill>
                  <a:srgbClr val="FFFFFF"/>
                </a:solidFill>
                <a:uFillTx/>
                <a:latin typeface="NikoshBAN" pitchFamily="2"/>
                <a:cs typeface="NikoshBAN" pitchFamily="2"/>
              </a:rPr>
              <a:t>১. মুক্তিযুদ্ধকে সঠিক পথে পরিচালনা এবং দেশে-বিদেশে লোকজনের জনমত গঠন ও সমর্থন আদায়।</a:t>
            </a:r>
            <a:endParaRPr lang="en-US" sz="4400" b="1" i="0" u="none" strike="noStrike" kern="1200" cap="none" spc="0" baseline="0">
              <a:solidFill>
                <a:srgbClr val="FFFFFF"/>
              </a:solidFill>
              <a:effectLst>
                <a:outerShdw dist="22860" dir="5400000">
                  <a:srgbClr val="000000"/>
                </a:outerShdw>
              </a:effectLst>
              <a:uFillTx/>
              <a:latin typeface="NikoshBAN" pitchFamily="2"/>
              <a:cs typeface="NikoshBAN" pitchFamily="2"/>
            </a:endParaRPr>
          </a:p>
        </p:txBody>
      </p:sp>
      <p:sp>
        <p:nvSpPr>
          <p:cNvPr id="4" name="Rectangle: Rounded Corners 2">
            <a:extLst>
              <a:ext uri="{FF2B5EF4-FFF2-40B4-BE49-F238E27FC236}">
                <a16:creationId xmlns:a16="http://schemas.microsoft.com/office/drawing/2014/main" id="{0B4C0D7B-3088-440A-AE48-6F887007C5B2}"/>
              </a:ext>
            </a:extLst>
          </p:cNvPr>
          <p:cNvSpPr/>
          <p:nvPr/>
        </p:nvSpPr>
        <p:spPr>
          <a:xfrm>
            <a:off x="196943" y="3896752"/>
            <a:ext cx="11798100" cy="101990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0" i="0" u="none" strike="noStrike" kern="0" cap="none" spc="0" baseline="0">
                <a:solidFill>
                  <a:srgbClr val="FFFFFF"/>
                </a:solidFill>
                <a:uFillTx/>
                <a:latin typeface="NikoshBAN" pitchFamily="2"/>
                <a:cs typeface="NikoshBAN" pitchFamily="2"/>
              </a:rPr>
              <a:t>২. মুজিবনগর সরকার গঠন করার ফলে সরকারের গতি বৃদ্ধি পায়।</a:t>
            </a:r>
            <a:endParaRPr lang="en-US" sz="4400" b="1" i="0" u="none" strike="noStrike" kern="1200" cap="none" spc="0" baseline="0">
              <a:solidFill>
                <a:srgbClr val="FFFFFF"/>
              </a:solidFill>
              <a:effectLst>
                <a:outerShdw dist="22860" dir="5400000">
                  <a:srgbClr val="000000"/>
                </a:outerShdw>
              </a:effectLst>
              <a:uFillTx/>
              <a:latin typeface="NikoshBAN" pitchFamily="2"/>
              <a:cs typeface="NikoshBAN" pitchFamily="2"/>
            </a:endParaRPr>
          </a:p>
        </p:txBody>
      </p:sp>
      <p:sp>
        <p:nvSpPr>
          <p:cNvPr id="5" name="Rectangle: Rounded Corners 2">
            <a:extLst>
              <a:ext uri="{FF2B5EF4-FFF2-40B4-BE49-F238E27FC236}">
                <a16:creationId xmlns:a16="http://schemas.microsoft.com/office/drawing/2014/main" id="{AC1D1BAD-1A8B-4E8C-A735-C745DF530FE7}"/>
              </a:ext>
            </a:extLst>
          </p:cNvPr>
          <p:cNvSpPr/>
          <p:nvPr/>
        </p:nvSpPr>
        <p:spPr>
          <a:xfrm>
            <a:off x="196943" y="5148776"/>
            <a:ext cx="11798100" cy="142084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0" i="0" u="none" strike="noStrike" kern="0" cap="none" spc="0" baseline="0">
                <a:solidFill>
                  <a:srgbClr val="FFFFFF"/>
                </a:solidFill>
                <a:uFillTx/>
                <a:latin typeface="NikoshBAN" pitchFamily="2"/>
                <a:cs typeface="NikoshBAN" pitchFamily="2"/>
              </a:rPr>
              <a:t>৩. এ সরকারের নেতৃত্বে সকল শ্রেণির বাঙ্গালি দেশকে শত্রু মুক্ত করার জন্য সশস্ত্র সংগ্রামে ঝাঁপিয়ে পড়েন।</a:t>
            </a:r>
            <a:endParaRPr lang="en-US" sz="4400" b="1" i="0" u="none" strike="noStrike" kern="1200" cap="none" spc="0" baseline="0">
              <a:solidFill>
                <a:srgbClr val="FFFFFF"/>
              </a:solidFill>
              <a:effectLst>
                <a:outerShdw dist="22860" dir="5400000">
                  <a:srgbClr val="000000"/>
                </a:outerShdw>
              </a:effectLst>
              <a:uFillTx/>
              <a:latin typeface="NikoshBAN" pitchFamily="2"/>
              <a:cs typeface="NikoshBAN" pitchFamily="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0"/>
                                          </p:val>
                                        </p:tav>
                                        <p:tav tm="100000">
                                          <p:val>
                                            <p:strVal val="#ppt_w"/>
                                          </p:val>
                                        </p:tav>
                                      </p:tavLst>
                                    </p:anim>
                                    <p:anim calcmode="lin" valueType="num">
                                      <p:cBhvr>
                                        <p:cTn id="8" dur="1000" fill="hold"/>
                                        <p:tgtEl>
                                          <p:spTgt spid="2"/>
                                        </p:tgtEl>
                                        <p:attrNameLst>
                                          <p:attrName>ppt_h</p:attrName>
                                        </p:attrNameLst>
                                      </p:cBhvr>
                                      <p:tavLst>
                                        <p:tav tm="0">
                                          <p:val>
                                            <p:strVal val="0"/>
                                          </p:val>
                                        </p:tav>
                                        <p:tav tm="100000">
                                          <p:val>
                                            <p:strVal val="#ppt_h"/>
                                          </p:val>
                                        </p:tav>
                                      </p:tavLst>
                                    </p:anim>
                                    <p:anim calcmode="lin" valueType="num">
                                      <p:cBhvr>
                                        <p:cTn id="9" dur="1000" fill="hold"/>
                                        <p:tgtEl>
                                          <p:spTgt spid="2"/>
                                        </p:tgtEl>
                                        <p:attrNameLst>
                                          <p:attrName>r</p:attrName>
                                        </p:attrNameLst>
                                      </p:cBhvr>
                                      <p:tavLst>
                                        <p:tav tm="0">
                                          <p:val>
                                            <p:strVal val="90"/>
                                          </p:val>
                                        </p:tav>
                                        <p:tav tm="100000">
                                          <p:val>
                                            <p:str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r</p:attrName>
                                        </p:attrNameLst>
                                      </p:cBhvr>
                                      <p:tavLst>
                                        <p:tav tm="0">
                                          <p:val>
                                            <p:strVal val="-90"/>
                                          </p:val>
                                        </p:tav>
                                        <p:tav tm="100000">
                                          <p:val>
                                            <p:str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r</p:attrName>
                                        </p:attrNameLst>
                                      </p:cBhvr>
                                      <p:tavLst>
                                        <p:tav tm="0">
                                          <p:val>
                                            <p:strVal val="-90"/>
                                          </p:val>
                                        </p:tav>
                                        <p:tav tm="100000">
                                          <p:val>
                                            <p:str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800" decel="100000"/>
                                        <p:tgtEl>
                                          <p:spTgt spid="5"/>
                                        </p:tgtEl>
                                      </p:cBhvr>
                                    </p:animEffect>
                                    <p:anim calcmode="lin" valueType="num">
                                      <p:cBhvr>
                                        <p:cTn id="36" dur="800" decel="100000" fill="hold"/>
                                        <p:tgtEl>
                                          <p:spTgt spid="5"/>
                                        </p:tgtEl>
                                        <p:attrNameLst>
                                          <p:attrName>r</p:attrName>
                                        </p:attrNameLst>
                                      </p:cBhvr>
                                      <p:tavLst>
                                        <p:tav tm="0">
                                          <p:val>
                                            <p:strVal val="-90"/>
                                          </p:val>
                                        </p:tav>
                                        <p:tav tm="100000">
                                          <p:val>
                                            <p:strVal val="0"/>
                                          </p:val>
                                        </p:tav>
                                      </p:tavLst>
                                    </p:anim>
                                    <p:anim calcmode="lin" valueType="num">
                                      <p:cBhvr>
                                        <p:cTn id="37" dur="800" decel="100000" fill="hold"/>
                                        <p:tgtEl>
                                          <p:spTgt spid="5"/>
                                        </p:tgtEl>
                                        <p:attrNameLst>
                                          <p:attrName>ppt_x</p:attrName>
                                        </p:attrNameLst>
                                      </p:cBhvr>
                                      <p:tavLst>
                                        <p:tav tm="0">
                                          <p:val>
                                            <p:strVal val="#ppt_x+0.4"/>
                                          </p:val>
                                        </p:tav>
                                        <p:tav tm="100000">
                                          <p:val>
                                            <p:strVal val="#ppt_x-0.05"/>
                                          </p:val>
                                        </p:tav>
                                      </p:tavLst>
                                    </p:anim>
                                    <p:anim calcmode="lin" valueType="num">
                                      <p:cBhvr>
                                        <p:cTn id="38" dur="800" decel="100000" fill="hold"/>
                                        <p:tgtEl>
                                          <p:spTgt spid="5"/>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Rectangle: Rounded Corners 2">
            <a:extLst>
              <a:ext uri="{FF2B5EF4-FFF2-40B4-BE49-F238E27FC236}">
                <a16:creationId xmlns:a16="http://schemas.microsoft.com/office/drawing/2014/main" id="{7058977E-E980-48F5-9310-680D37B81AD4}"/>
              </a:ext>
            </a:extLst>
          </p:cNvPr>
          <p:cNvSpPr/>
          <p:nvPr/>
        </p:nvSpPr>
        <p:spPr>
          <a:xfrm>
            <a:off x="3207431" y="562703"/>
            <a:ext cx="4670471" cy="137863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gradFill>
            <a:gsLst>
              <a:gs pos="0">
                <a:srgbClr val="454545"/>
              </a:gs>
              <a:gs pos="100000">
                <a:srgbClr val="000000"/>
              </a:gs>
            </a:gsLst>
            <a:lin ang="5400000"/>
          </a:gradFill>
          <a:ln cap="flat">
            <a:noFill/>
            <a:prstDash val="solid"/>
          </a:ln>
          <a:effectLst>
            <a:outerShdw dist="19046" dir="5400000" algn="tl">
              <a:srgbClr val="000000">
                <a:alpha val="63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0" b="1" i="0" u="none" strike="noStrike" kern="0" cap="none" spc="0" baseline="0">
                <a:solidFill>
                  <a:srgbClr val="FFFF00"/>
                </a:solidFill>
                <a:uFillTx/>
                <a:latin typeface="NikoshBAN" pitchFamily="2"/>
                <a:cs typeface="NikoshBAN" pitchFamily="2"/>
              </a:rPr>
              <a:t>মূল্যায়ন</a:t>
            </a:r>
            <a:endParaRPr lang="en-US" sz="9600" b="1" i="0" u="none" strike="noStrike" kern="1200" cap="none" spc="0" baseline="0">
              <a:solidFill>
                <a:srgbClr val="FFFF00"/>
              </a:solidFill>
              <a:effectLst>
                <a:outerShdw dist="22860" dir="5400000">
                  <a:srgbClr val="000000"/>
                </a:outerShdw>
              </a:effectLst>
              <a:uFillTx/>
              <a:latin typeface="NikoshBAN" pitchFamily="2"/>
              <a:cs typeface="NikoshBAN" pitchFamily="2"/>
            </a:endParaRPr>
          </a:p>
        </p:txBody>
      </p:sp>
      <p:sp>
        <p:nvSpPr>
          <p:cNvPr id="3" name="Rectangle: Rounded Corners 2">
            <a:extLst>
              <a:ext uri="{FF2B5EF4-FFF2-40B4-BE49-F238E27FC236}">
                <a16:creationId xmlns:a16="http://schemas.microsoft.com/office/drawing/2014/main" id="{B4382047-6926-4B7B-8C20-17C19E5A3977}"/>
              </a:ext>
            </a:extLst>
          </p:cNvPr>
          <p:cNvSpPr/>
          <p:nvPr/>
        </p:nvSpPr>
        <p:spPr>
          <a:xfrm>
            <a:off x="393896" y="2293031"/>
            <a:ext cx="11798100" cy="369980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742950" marR="0" lvl="0" indent="-74295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US" sz="4400" b="0" i="0" u="none" strike="noStrike" kern="0" cap="none" spc="0" baseline="0" dirty="0" err="1">
                <a:solidFill>
                  <a:srgbClr val="FFFFFF"/>
                </a:solidFill>
                <a:uFillTx/>
                <a:latin typeface="NikoshBAN" pitchFamily="2"/>
                <a:cs typeface="NikoshBAN" pitchFamily="2"/>
              </a:rPr>
              <a:t>মুক্তিযুদ্ধ</a:t>
            </a:r>
            <a:r>
              <a:rPr lang="en-US" sz="4400" b="0" i="0" u="none" strike="noStrike" kern="0" cap="none" spc="0" baseline="0" dirty="0">
                <a:solidFill>
                  <a:srgbClr val="FFFFFF"/>
                </a:solidFill>
                <a:uFillTx/>
                <a:latin typeface="NikoshBAN" pitchFamily="2"/>
                <a:cs typeface="NikoshBAN" pitchFamily="2"/>
              </a:rPr>
              <a:t> </a:t>
            </a:r>
            <a:r>
              <a:rPr lang="en-US" sz="4400" b="0" i="0" u="none" strike="noStrike" kern="0" cap="none" spc="0" baseline="0" dirty="0" err="1">
                <a:solidFill>
                  <a:srgbClr val="FFFFFF"/>
                </a:solidFill>
                <a:uFillTx/>
                <a:latin typeface="NikoshBAN" pitchFamily="2"/>
                <a:cs typeface="NikoshBAN" pitchFamily="2"/>
              </a:rPr>
              <a:t>বলতে</a:t>
            </a:r>
            <a:r>
              <a:rPr lang="en-US" sz="4400" b="0" i="0" u="none" strike="noStrike" kern="0" cap="none" spc="0" baseline="0" dirty="0">
                <a:solidFill>
                  <a:srgbClr val="FFFFFF"/>
                </a:solidFill>
                <a:uFillTx/>
                <a:latin typeface="NikoshBAN" pitchFamily="2"/>
                <a:cs typeface="NikoshBAN" pitchFamily="2"/>
              </a:rPr>
              <a:t> </a:t>
            </a:r>
            <a:r>
              <a:rPr lang="en-US" sz="4400" b="0" i="0" u="none" strike="noStrike" kern="0" cap="none" spc="0" baseline="0" dirty="0" err="1">
                <a:solidFill>
                  <a:srgbClr val="FFFFFF"/>
                </a:solidFill>
                <a:uFillTx/>
                <a:latin typeface="NikoshBAN" pitchFamily="2"/>
                <a:cs typeface="NikoshBAN" pitchFamily="2"/>
              </a:rPr>
              <a:t>কি</a:t>
            </a:r>
            <a:r>
              <a:rPr lang="en-US" sz="4400" b="0" i="0" u="none" strike="noStrike" kern="0" cap="none" spc="0" baseline="0" dirty="0">
                <a:solidFill>
                  <a:srgbClr val="FFFFFF"/>
                </a:solidFill>
                <a:uFillTx/>
                <a:latin typeface="NikoshBAN" pitchFamily="2"/>
                <a:cs typeface="NikoshBAN" pitchFamily="2"/>
              </a:rPr>
              <a:t> </a:t>
            </a:r>
            <a:r>
              <a:rPr lang="en-US" sz="4400" b="0" i="0" u="none" strike="noStrike" kern="0" cap="none" spc="0" baseline="0" dirty="0" err="1">
                <a:solidFill>
                  <a:srgbClr val="FFFFFF"/>
                </a:solidFill>
                <a:uFillTx/>
                <a:latin typeface="NikoshBAN" pitchFamily="2"/>
                <a:cs typeface="NikoshBAN" pitchFamily="2"/>
              </a:rPr>
              <a:t>বুঝ</a:t>
            </a:r>
            <a:r>
              <a:rPr lang="en-US" sz="4400" b="0" i="0" u="none" strike="noStrike" kern="0" cap="none" spc="0" baseline="0" dirty="0">
                <a:solidFill>
                  <a:srgbClr val="FFFFFF"/>
                </a:solidFill>
                <a:uFillTx/>
                <a:latin typeface="NikoshBAN" pitchFamily="2"/>
                <a:cs typeface="NikoshBAN" pitchFamily="2"/>
              </a:rPr>
              <a:t>?</a:t>
            </a:r>
          </a:p>
          <a:p>
            <a:pPr marL="742950" marR="0" lvl="0" indent="-74295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US" sz="4400" b="0" i="0" u="none" strike="noStrike" kern="1200" cap="none" spc="0" baseline="0" dirty="0" err="1">
                <a:solidFill>
                  <a:srgbClr val="FFFFFF"/>
                </a:solidFill>
                <a:uFillTx/>
                <a:latin typeface="NikoshBAN" pitchFamily="2"/>
                <a:cs typeface="NikoshBAN" pitchFamily="2"/>
              </a:rPr>
              <a:t>মুজিবনগর</a:t>
            </a:r>
            <a:r>
              <a:rPr lang="en-US" sz="4400" b="0" i="0" u="none" strike="noStrike" kern="1200" cap="none" spc="0" baseline="0" dirty="0">
                <a:solidFill>
                  <a:srgbClr val="FFFFFF"/>
                </a:solidFill>
                <a:uFillTx/>
                <a:latin typeface="NikoshBAN" pitchFamily="2"/>
                <a:cs typeface="NikoshBAN" pitchFamily="2"/>
              </a:rPr>
              <a:t> </a:t>
            </a:r>
            <a:r>
              <a:rPr lang="en-US" sz="4400" b="0" i="0" u="none" strike="noStrike" kern="0" cap="none" spc="0" baseline="0" dirty="0" err="1">
                <a:solidFill>
                  <a:srgbClr val="FFFFFF"/>
                </a:solidFill>
                <a:uFillTx/>
                <a:latin typeface="NikoshBAN" pitchFamily="2"/>
                <a:cs typeface="NikoshBAN" pitchFamily="2"/>
              </a:rPr>
              <a:t>সরকার</a:t>
            </a:r>
            <a:r>
              <a:rPr lang="en-US" sz="4400" b="0" i="0" u="none" strike="noStrike" kern="0" cap="none" spc="0" baseline="0" dirty="0">
                <a:solidFill>
                  <a:srgbClr val="FFFFFF"/>
                </a:solidFill>
                <a:uFillTx/>
                <a:latin typeface="NikoshBAN" pitchFamily="2"/>
                <a:cs typeface="NikoshBAN" pitchFamily="2"/>
              </a:rPr>
              <a:t> </a:t>
            </a:r>
            <a:r>
              <a:rPr lang="en-US" sz="4400" b="0" i="0" u="none" strike="noStrike" kern="0" cap="none" spc="0" baseline="0" dirty="0" err="1">
                <a:solidFill>
                  <a:srgbClr val="FFFFFF"/>
                </a:solidFill>
                <a:uFillTx/>
                <a:latin typeface="NikoshBAN" pitchFamily="2"/>
                <a:cs typeface="NikoshBAN" pitchFamily="2"/>
              </a:rPr>
              <a:t>কত</a:t>
            </a:r>
            <a:r>
              <a:rPr lang="en-US" sz="4400" b="0" i="0" u="none" strike="noStrike" kern="0" cap="none" spc="0" baseline="0" dirty="0">
                <a:solidFill>
                  <a:srgbClr val="FFFFFF"/>
                </a:solidFill>
                <a:uFillTx/>
                <a:latin typeface="NikoshBAN" pitchFamily="2"/>
                <a:cs typeface="NikoshBAN" pitchFamily="2"/>
              </a:rPr>
              <a:t> </a:t>
            </a:r>
            <a:r>
              <a:rPr lang="en-US" sz="4400" b="0" i="0" u="none" strike="noStrike" kern="0" cap="none" spc="0" baseline="0" dirty="0" err="1">
                <a:solidFill>
                  <a:srgbClr val="FFFFFF"/>
                </a:solidFill>
                <a:uFillTx/>
                <a:latin typeface="NikoshBAN" pitchFamily="2"/>
                <a:cs typeface="NikoshBAN" pitchFamily="2"/>
              </a:rPr>
              <a:t>তারিখে</a:t>
            </a:r>
            <a:r>
              <a:rPr lang="en-US" sz="4400" b="0" i="0" u="none" strike="noStrike" kern="0" cap="none" spc="0" baseline="0" dirty="0">
                <a:solidFill>
                  <a:srgbClr val="FFFFFF"/>
                </a:solidFill>
                <a:uFillTx/>
                <a:latin typeface="NikoshBAN" pitchFamily="2"/>
                <a:cs typeface="NikoshBAN" pitchFamily="2"/>
              </a:rPr>
              <a:t> </a:t>
            </a:r>
            <a:r>
              <a:rPr lang="en-US" sz="4400" b="0" i="0" u="none" strike="noStrike" kern="0" cap="none" spc="0" baseline="0" dirty="0" err="1">
                <a:solidFill>
                  <a:srgbClr val="FFFFFF"/>
                </a:solidFill>
                <a:uFillTx/>
                <a:latin typeface="NikoshBAN" pitchFamily="2"/>
                <a:cs typeface="NikoshBAN" pitchFamily="2"/>
              </a:rPr>
              <a:t>শপথ</a:t>
            </a:r>
            <a:r>
              <a:rPr lang="en-US" sz="4400" b="0" i="0" u="none" strike="noStrike" kern="0" cap="none" spc="0" baseline="0" dirty="0">
                <a:solidFill>
                  <a:srgbClr val="FFFFFF"/>
                </a:solidFill>
                <a:uFillTx/>
                <a:latin typeface="NikoshBAN" pitchFamily="2"/>
                <a:cs typeface="NikoshBAN" pitchFamily="2"/>
              </a:rPr>
              <a:t> </a:t>
            </a:r>
            <a:r>
              <a:rPr lang="en-US" sz="4400" b="0" i="0" u="none" strike="noStrike" kern="0" cap="none" spc="0" baseline="0" dirty="0" err="1">
                <a:solidFill>
                  <a:srgbClr val="FFFFFF"/>
                </a:solidFill>
                <a:uFillTx/>
                <a:latin typeface="NikoshBAN" pitchFamily="2"/>
                <a:cs typeface="NikoshBAN" pitchFamily="2"/>
              </a:rPr>
              <a:t>গ্রহণ</a:t>
            </a:r>
            <a:r>
              <a:rPr lang="en-US" sz="4400" b="0" i="0" u="none" strike="noStrike" kern="0" cap="none" spc="0" baseline="0" dirty="0">
                <a:solidFill>
                  <a:srgbClr val="FFFFFF"/>
                </a:solidFill>
                <a:uFillTx/>
                <a:latin typeface="NikoshBAN" pitchFamily="2"/>
                <a:cs typeface="NikoshBAN" pitchFamily="2"/>
              </a:rPr>
              <a:t> </a:t>
            </a:r>
            <a:r>
              <a:rPr lang="en-US" sz="4400" b="0" i="0" u="none" strike="noStrike" kern="0" cap="none" spc="0" baseline="0" dirty="0" err="1">
                <a:solidFill>
                  <a:srgbClr val="FFFFFF"/>
                </a:solidFill>
                <a:uFillTx/>
                <a:latin typeface="NikoshBAN" pitchFamily="2"/>
                <a:cs typeface="NikoshBAN" pitchFamily="2"/>
              </a:rPr>
              <a:t>করেন</a:t>
            </a:r>
            <a:r>
              <a:rPr lang="en-US" sz="4400" b="0" i="0" u="none" strike="noStrike" kern="0" cap="none" spc="0" baseline="0" dirty="0">
                <a:solidFill>
                  <a:srgbClr val="FFFFFF"/>
                </a:solidFill>
                <a:uFillTx/>
                <a:latin typeface="NikoshBAN" pitchFamily="2"/>
                <a:cs typeface="NikoshBAN" pitchFamily="2"/>
              </a:rPr>
              <a:t>?</a:t>
            </a:r>
          </a:p>
          <a:p>
            <a:pPr marL="742950" marR="0" lvl="0" indent="-74295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US" sz="4400" b="1" i="0" u="none" strike="noStrike" kern="1200" cap="none" spc="0" baseline="0" dirty="0" err="1">
                <a:solidFill>
                  <a:srgbClr val="FFFFFF"/>
                </a:solidFill>
                <a:effectLst>
                  <a:outerShdw dist="22860" dir="5400000">
                    <a:srgbClr val="000000"/>
                  </a:outerShdw>
                </a:effectLst>
                <a:uFillTx/>
                <a:latin typeface="NikoshBAN" pitchFamily="2"/>
                <a:cs typeface="NikoshBAN" pitchFamily="2"/>
              </a:rPr>
              <a:t>স্বাধীন</a:t>
            </a:r>
            <a:r>
              <a:rPr lang="en-US" sz="4400" b="1" i="0" u="none" strike="noStrike" kern="1200" cap="none" spc="0" baseline="0" dirty="0">
                <a:solidFill>
                  <a:srgbClr val="FFFFFF"/>
                </a:solidFill>
                <a:effectLst>
                  <a:outerShdw dist="22860" dir="5400000">
                    <a:srgbClr val="000000"/>
                  </a:outerShdw>
                </a:effectLst>
                <a:uFillTx/>
                <a:latin typeface="NikoshBAN" pitchFamily="2"/>
                <a:cs typeface="NikoshBAN" pitchFamily="2"/>
              </a:rPr>
              <a:t> </a:t>
            </a:r>
            <a:r>
              <a:rPr lang="en-US" sz="4400" b="1" i="0" u="none" strike="noStrike" kern="1200" cap="none" spc="0" baseline="0" dirty="0" err="1">
                <a:solidFill>
                  <a:srgbClr val="FFFFFF"/>
                </a:solidFill>
                <a:effectLst>
                  <a:outerShdw dist="22860" dir="5400000">
                    <a:srgbClr val="000000"/>
                  </a:outerShdw>
                </a:effectLst>
                <a:uFillTx/>
                <a:latin typeface="NikoshBAN" pitchFamily="2"/>
                <a:cs typeface="NikoshBAN" pitchFamily="2"/>
              </a:rPr>
              <a:t>বাংলাদেশের</a:t>
            </a:r>
            <a:r>
              <a:rPr lang="en-US" sz="4400" b="1" i="0" u="none" strike="noStrike" kern="1200" cap="none" spc="0" baseline="0" dirty="0">
                <a:solidFill>
                  <a:srgbClr val="FFFFFF"/>
                </a:solidFill>
                <a:effectLst>
                  <a:outerShdw dist="22860" dir="5400000">
                    <a:srgbClr val="000000"/>
                  </a:outerShdw>
                </a:effectLst>
                <a:uFillTx/>
                <a:latin typeface="NikoshBAN" pitchFamily="2"/>
                <a:cs typeface="NikoshBAN" pitchFamily="2"/>
              </a:rPr>
              <a:t> </a:t>
            </a:r>
            <a:r>
              <a:rPr lang="en-US" sz="4400" b="1" i="0" u="none" strike="noStrike" kern="1200" cap="none" spc="0" baseline="0" dirty="0" err="1">
                <a:solidFill>
                  <a:srgbClr val="FFFFFF"/>
                </a:solidFill>
                <a:effectLst>
                  <a:outerShdw dist="22860" dir="5400000">
                    <a:srgbClr val="000000"/>
                  </a:outerShdw>
                </a:effectLst>
                <a:uFillTx/>
                <a:latin typeface="NikoshBAN" pitchFamily="2"/>
                <a:cs typeface="NikoshBAN" pitchFamily="2"/>
              </a:rPr>
              <a:t>রাষ্ট্রপতির</a:t>
            </a:r>
            <a:r>
              <a:rPr lang="en-US" sz="4400" b="1" i="0" u="none" strike="noStrike" kern="1200" cap="none" spc="0" baseline="0" dirty="0">
                <a:solidFill>
                  <a:srgbClr val="FFFFFF"/>
                </a:solidFill>
                <a:effectLst>
                  <a:outerShdw dist="22860" dir="5400000">
                    <a:srgbClr val="000000"/>
                  </a:outerShdw>
                </a:effectLst>
                <a:uFillTx/>
                <a:latin typeface="NikoshBAN" pitchFamily="2"/>
                <a:cs typeface="NikoshBAN" pitchFamily="2"/>
              </a:rPr>
              <a:t> </a:t>
            </a:r>
            <a:r>
              <a:rPr lang="en-US" sz="4400" b="1" i="0" u="none" strike="noStrike" kern="1200" cap="none" spc="0" baseline="0" dirty="0" err="1">
                <a:solidFill>
                  <a:srgbClr val="FFFFFF"/>
                </a:solidFill>
                <a:effectLst>
                  <a:outerShdw dist="22860" dir="5400000">
                    <a:srgbClr val="000000"/>
                  </a:outerShdw>
                </a:effectLst>
                <a:uFillTx/>
                <a:latin typeface="NikoshBAN" pitchFamily="2"/>
                <a:cs typeface="NikoshBAN" pitchFamily="2"/>
              </a:rPr>
              <a:t>নাম</a:t>
            </a:r>
            <a:r>
              <a:rPr lang="en-US" sz="4400" b="1" i="0" u="none" strike="noStrike" kern="1200" cap="none" spc="0" baseline="0" dirty="0">
                <a:solidFill>
                  <a:srgbClr val="FFFFFF"/>
                </a:solidFill>
                <a:effectLst>
                  <a:outerShdw dist="22860" dir="5400000">
                    <a:srgbClr val="000000"/>
                  </a:outerShdw>
                </a:effectLst>
                <a:uFillTx/>
                <a:latin typeface="NikoshBAN" pitchFamily="2"/>
                <a:cs typeface="NikoshBAN" pitchFamily="2"/>
              </a:rPr>
              <a:t> </a:t>
            </a:r>
            <a:r>
              <a:rPr lang="en-US" sz="4400" b="1" i="0" u="none" strike="noStrike" kern="1200" cap="none" spc="0" baseline="0" dirty="0" err="1">
                <a:solidFill>
                  <a:srgbClr val="FFFFFF"/>
                </a:solidFill>
                <a:effectLst>
                  <a:outerShdw dist="22860" dir="5400000">
                    <a:srgbClr val="000000"/>
                  </a:outerShdw>
                </a:effectLst>
                <a:uFillTx/>
                <a:latin typeface="NikoshBAN" pitchFamily="2"/>
                <a:cs typeface="NikoshBAN" pitchFamily="2"/>
              </a:rPr>
              <a:t>কি</a:t>
            </a:r>
            <a:r>
              <a:rPr lang="en-US" sz="4400" b="1" i="0" u="none" strike="noStrike" kern="1200" cap="none" spc="0" baseline="0" dirty="0">
                <a:solidFill>
                  <a:srgbClr val="FFFFFF"/>
                </a:solidFill>
                <a:effectLst>
                  <a:outerShdw dist="22860" dir="5400000">
                    <a:srgbClr val="000000"/>
                  </a:outerShdw>
                </a:effectLst>
                <a:uFillTx/>
                <a:latin typeface="NikoshBAN" pitchFamily="2"/>
                <a:cs typeface="NikoshBAN" pitchFamily="2"/>
              </a:rPr>
              <a:t>?</a:t>
            </a:r>
          </a:p>
          <a:p>
            <a:pPr marL="742950" marR="0" lvl="0" indent="-74295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US" sz="4400" b="1" i="0" u="none" strike="noStrike" kern="1200" cap="none" spc="0" baseline="0" dirty="0" err="1">
                <a:solidFill>
                  <a:srgbClr val="FFFFFF"/>
                </a:solidFill>
                <a:effectLst>
                  <a:outerShdw dist="22860" dir="5400000">
                    <a:srgbClr val="000000"/>
                  </a:outerShdw>
                </a:effectLst>
                <a:uFillTx/>
                <a:latin typeface="NikoshBAN" pitchFamily="2"/>
                <a:cs typeface="NikoshBAN" pitchFamily="2"/>
              </a:rPr>
              <a:t>কবে</a:t>
            </a:r>
            <a:r>
              <a:rPr lang="en-US" sz="4400" b="1" i="0" u="none" strike="noStrike" kern="1200" cap="none" spc="0" baseline="0" dirty="0">
                <a:solidFill>
                  <a:srgbClr val="FFFFFF"/>
                </a:solidFill>
                <a:effectLst>
                  <a:outerShdw dist="22860" dir="5400000">
                    <a:srgbClr val="000000"/>
                  </a:outerShdw>
                </a:effectLst>
                <a:uFillTx/>
                <a:latin typeface="NikoshBAN" pitchFamily="2"/>
                <a:cs typeface="NikoshBAN" pitchFamily="2"/>
              </a:rPr>
              <a:t> </a:t>
            </a:r>
            <a:r>
              <a:rPr lang="en-US" sz="4400" b="1" i="0" u="none" strike="noStrike" kern="0" cap="none" spc="0" baseline="0" dirty="0" err="1">
                <a:solidFill>
                  <a:srgbClr val="FFFFFF"/>
                </a:solidFill>
                <a:effectLst>
                  <a:outerShdw dist="22860" dir="5400000">
                    <a:srgbClr val="000000"/>
                  </a:outerShdw>
                </a:effectLst>
                <a:uFillTx/>
                <a:latin typeface="NikoshBAN" pitchFamily="2"/>
                <a:cs typeface="NikoshBAN" pitchFamily="2"/>
              </a:rPr>
              <a:t>ব্রিটিশরা</a:t>
            </a:r>
            <a:r>
              <a:rPr lang="en-US" sz="4400" b="1" i="0" u="none" strike="noStrike" kern="0" cap="none" spc="0" baseline="0" dirty="0">
                <a:solidFill>
                  <a:srgbClr val="FFFFFF"/>
                </a:solidFill>
                <a:effectLst>
                  <a:outerShdw dist="22860" dir="5400000">
                    <a:srgbClr val="000000"/>
                  </a:outerShdw>
                </a:effectLst>
                <a:uFillTx/>
                <a:latin typeface="NikoshBAN" pitchFamily="2"/>
                <a:cs typeface="NikoshBAN" pitchFamily="2"/>
              </a:rPr>
              <a:t> </a:t>
            </a:r>
            <a:r>
              <a:rPr lang="en-US" sz="4400" b="1" i="0" u="none" strike="noStrike" kern="0" cap="none" spc="0" baseline="0" dirty="0" err="1">
                <a:solidFill>
                  <a:srgbClr val="FFFFFF"/>
                </a:solidFill>
                <a:effectLst>
                  <a:outerShdw dist="22860" dir="5400000">
                    <a:srgbClr val="000000"/>
                  </a:outerShdw>
                </a:effectLst>
                <a:uFillTx/>
                <a:latin typeface="NikoshBAN" pitchFamily="2"/>
                <a:cs typeface="NikoshBAN" pitchFamily="2"/>
              </a:rPr>
              <a:t>এই</a:t>
            </a:r>
            <a:r>
              <a:rPr lang="en-US" sz="4400" b="1" i="0" u="none" strike="noStrike" kern="0" cap="none" spc="0" baseline="0" dirty="0">
                <a:solidFill>
                  <a:srgbClr val="FFFFFF"/>
                </a:solidFill>
                <a:effectLst>
                  <a:outerShdw dist="22860" dir="5400000">
                    <a:srgbClr val="000000"/>
                  </a:outerShdw>
                </a:effectLst>
                <a:uFillTx/>
                <a:latin typeface="NikoshBAN" pitchFamily="2"/>
                <a:cs typeface="NikoshBAN" pitchFamily="2"/>
              </a:rPr>
              <a:t> </a:t>
            </a:r>
            <a:r>
              <a:rPr lang="en-US" sz="4400" b="1" i="0" u="none" strike="noStrike" kern="0" cap="none" spc="0" baseline="0" dirty="0" err="1">
                <a:solidFill>
                  <a:srgbClr val="FFFFFF"/>
                </a:solidFill>
                <a:effectLst>
                  <a:outerShdw dist="22860" dir="5400000">
                    <a:srgbClr val="000000"/>
                  </a:outerShdw>
                </a:effectLst>
                <a:uFillTx/>
                <a:latin typeface="NikoshBAN" pitchFamily="2"/>
                <a:cs typeface="NikoshBAN" pitchFamily="2"/>
              </a:rPr>
              <a:t>উপমহাদেশ</a:t>
            </a:r>
            <a:r>
              <a:rPr lang="en-US" sz="4400" b="1" i="0" u="none" strike="noStrike" kern="0" cap="none" spc="0" baseline="0" dirty="0">
                <a:solidFill>
                  <a:srgbClr val="FFFFFF"/>
                </a:solidFill>
                <a:effectLst>
                  <a:outerShdw dist="22860" dir="5400000">
                    <a:srgbClr val="000000"/>
                  </a:outerShdw>
                </a:effectLst>
                <a:uFillTx/>
                <a:latin typeface="NikoshBAN" pitchFamily="2"/>
                <a:cs typeface="NikoshBAN" pitchFamily="2"/>
              </a:rPr>
              <a:t> </a:t>
            </a:r>
            <a:r>
              <a:rPr lang="en-US" sz="4400" b="1" i="0" u="none" strike="noStrike" kern="0" cap="none" spc="0" baseline="0" dirty="0" err="1">
                <a:solidFill>
                  <a:srgbClr val="FFFFFF"/>
                </a:solidFill>
                <a:effectLst>
                  <a:outerShdw dist="22860" dir="5400000">
                    <a:srgbClr val="000000"/>
                  </a:outerShdw>
                </a:effectLst>
                <a:uFillTx/>
                <a:latin typeface="NikoshBAN" pitchFamily="2"/>
                <a:cs typeface="NikoshBAN" pitchFamily="2"/>
              </a:rPr>
              <a:t>ছেড়ে</a:t>
            </a:r>
            <a:r>
              <a:rPr lang="en-US" sz="4400" b="1" i="0" u="none" strike="noStrike" kern="0" cap="none" spc="0" baseline="0" dirty="0">
                <a:solidFill>
                  <a:srgbClr val="FFFFFF"/>
                </a:solidFill>
                <a:effectLst>
                  <a:outerShdw dist="22860" dir="5400000">
                    <a:srgbClr val="000000"/>
                  </a:outerShdw>
                </a:effectLst>
                <a:uFillTx/>
                <a:latin typeface="NikoshBAN" pitchFamily="2"/>
                <a:cs typeface="NikoshBAN" pitchFamily="2"/>
              </a:rPr>
              <a:t> </a:t>
            </a:r>
            <a:r>
              <a:rPr lang="en-US" sz="4400" b="1" i="0" u="none" strike="noStrike" kern="0" cap="none" spc="0" baseline="0" dirty="0" err="1">
                <a:solidFill>
                  <a:srgbClr val="FFFFFF"/>
                </a:solidFill>
                <a:effectLst>
                  <a:outerShdw dist="22860" dir="5400000">
                    <a:srgbClr val="000000"/>
                  </a:outerShdw>
                </a:effectLst>
                <a:uFillTx/>
                <a:latin typeface="NikoshBAN" pitchFamily="2"/>
                <a:cs typeface="NikoshBAN" pitchFamily="2"/>
              </a:rPr>
              <a:t>চলে</a:t>
            </a:r>
            <a:r>
              <a:rPr lang="en-US" sz="4400" b="1" i="0" u="none" strike="noStrike" kern="0" cap="none" spc="0" baseline="0" dirty="0">
                <a:solidFill>
                  <a:srgbClr val="FFFFFF"/>
                </a:solidFill>
                <a:effectLst>
                  <a:outerShdw dist="22860" dir="5400000">
                    <a:srgbClr val="000000"/>
                  </a:outerShdw>
                </a:effectLst>
                <a:uFillTx/>
                <a:latin typeface="NikoshBAN" pitchFamily="2"/>
                <a:cs typeface="NikoshBAN" pitchFamily="2"/>
              </a:rPr>
              <a:t> </a:t>
            </a:r>
            <a:r>
              <a:rPr lang="en-US" sz="4400" b="1" i="0" u="none" strike="noStrike" kern="0" cap="none" spc="0" baseline="0" dirty="0" err="1">
                <a:solidFill>
                  <a:srgbClr val="FFFFFF"/>
                </a:solidFill>
                <a:effectLst>
                  <a:outerShdw dist="22860" dir="5400000">
                    <a:srgbClr val="000000"/>
                  </a:outerShdw>
                </a:effectLst>
                <a:uFillTx/>
                <a:latin typeface="NikoshBAN" pitchFamily="2"/>
                <a:cs typeface="NikoshBAN" pitchFamily="2"/>
              </a:rPr>
              <a:t>যায়</a:t>
            </a:r>
            <a:r>
              <a:rPr lang="en-US" sz="4400" b="1" i="0" u="none" strike="noStrike" kern="0" cap="none" spc="0" baseline="0" dirty="0">
                <a:solidFill>
                  <a:srgbClr val="FFFFFF"/>
                </a:solidFill>
                <a:effectLst>
                  <a:outerShdw dist="22860" dir="5400000">
                    <a:srgbClr val="000000"/>
                  </a:outerShdw>
                </a:effectLst>
                <a:uFillTx/>
                <a:latin typeface="NikoshBAN" pitchFamily="2"/>
                <a:cs typeface="NikoshBAN" pitchFamily="2"/>
              </a:rPr>
              <a:t>?</a:t>
            </a:r>
            <a:endParaRPr lang="en-US" sz="4400" b="1" i="0" u="none" strike="noStrike" kern="1200" cap="none" spc="0" baseline="0" dirty="0">
              <a:solidFill>
                <a:srgbClr val="FFFFFF"/>
              </a:solidFill>
              <a:effectLst>
                <a:outerShdw dist="22860" dir="5400000">
                  <a:srgbClr val="000000"/>
                </a:outerShdw>
              </a:effectLst>
              <a:uFillTx/>
              <a:latin typeface="NikoshBAN" pitchFamily="2"/>
              <a:cs typeface="NikoshBAN" pitchFamily="2"/>
            </a:endParaRPr>
          </a:p>
          <a:p>
            <a:pPr marL="742950" marR="0" lvl="0" indent="-74295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endParaRPr lang="en-US" sz="4400" b="1" i="0" u="none" strike="noStrike" kern="1200" cap="none" spc="0" baseline="0" dirty="0">
              <a:solidFill>
                <a:srgbClr val="FFFFFF"/>
              </a:solidFill>
              <a:effectLst>
                <a:outerShdw dist="22860" dir="5400000">
                  <a:srgbClr val="000000"/>
                </a:outerShdw>
              </a:effectLst>
              <a:uFillTx/>
              <a:latin typeface="NikoshBAN" pitchFamily="2"/>
              <a:cs typeface="NikoshBAN" pitchFamily="2"/>
            </a:endParaRPr>
          </a:p>
        </p:txBody>
      </p:sp>
      <p:sp>
        <p:nvSpPr>
          <p:cNvPr id="4" name="TextBox 3">
            <a:extLst>
              <a:ext uri="{FF2B5EF4-FFF2-40B4-BE49-F238E27FC236}">
                <a16:creationId xmlns:a16="http://schemas.microsoft.com/office/drawing/2014/main" id="{78C78CA3-9BEB-40CF-9FA7-79F1584B5166}"/>
              </a:ext>
            </a:extLst>
          </p:cNvPr>
          <p:cNvSpPr txBox="1"/>
          <p:nvPr/>
        </p:nvSpPr>
        <p:spPr>
          <a:xfrm>
            <a:off x="4993441" y="6515126"/>
            <a:ext cx="2184598" cy="246221"/>
          </a:xfrm>
          <a:prstGeom prst="rect">
            <a:avLst/>
          </a:prstGeom>
          <a:noFill/>
        </p:spPr>
        <p:txBody>
          <a:bodyPr wrap="square" rtlCol="0">
            <a:spAutoFit/>
          </a:bodyPr>
          <a:lstStyle/>
          <a:p>
            <a:r>
              <a:rPr lang="en-US" sz="1000" dirty="0">
                <a:solidFill>
                  <a:schemeClr val="bg1">
                    <a:lumMod val="65000"/>
                  </a:schemeClr>
                </a:solidFill>
              </a:rPr>
              <a:t>Content Created by </a:t>
            </a:r>
            <a:r>
              <a:rPr lang="en-US" sz="1000" dirty="0">
                <a:solidFill>
                  <a:schemeClr val="accent5">
                    <a:lumMod val="75000"/>
                  </a:schemeClr>
                </a:solidFill>
              </a:rPr>
              <a:t>Imran Chowdhury</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Rectangle: Rounded Corners 2">
            <a:extLst>
              <a:ext uri="{FF2B5EF4-FFF2-40B4-BE49-F238E27FC236}">
                <a16:creationId xmlns:a16="http://schemas.microsoft.com/office/drawing/2014/main" id="{13160E4C-19D6-45F6-BE62-C6A0D398A484}"/>
              </a:ext>
            </a:extLst>
          </p:cNvPr>
          <p:cNvSpPr/>
          <p:nvPr/>
        </p:nvSpPr>
        <p:spPr>
          <a:xfrm>
            <a:off x="3207431" y="562703"/>
            <a:ext cx="5711479" cy="137863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gradFill>
            <a:gsLst>
              <a:gs pos="0">
                <a:srgbClr val="454545"/>
              </a:gs>
              <a:gs pos="100000">
                <a:srgbClr val="000000"/>
              </a:gs>
            </a:gsLst>
            <a:lin ang="5400000"/>
          </a:gradFill>
          <a:ln cap="flat">
            <a:noFill/>
            <a:prstDash val="solid"/>
          </a:ln>
          <a:effectLst>
            <a:outerShdw dist="19046" dir="5400000" algn="tl">
              <a:srgbClr val="000000">
                <a:alpha val="63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0" b="1" i="0" u="none" strike="noStrike" kern="0" cap="none" spc="0" baseline="0">
                <a:solidFill>
                  <a:srgbClr val="FFFF00"/>
                </a:solidFill>
                <a:uFillTx/>
                <a:latin typeface="NikoshBAN" pitchFamily="2"/>
                <a:cs typeface="NikoshBAN" pitchFamily="2"/>
              </a:rPr>
              <a:t>বাড়ির কাজ</a:t>
            </a:r>
            <a:endParaRPr lang="en-US" sz="9600" b="1" i="0" u="none" strike="noStrike" kern="1200" cap="none" spc="0" baseline="0">
              <a:solidFill>
                <a:srgbClr val="FFFF00"/>
              </a:solidFill>
              <a:effectLst>
                <a:outerShdw dist="22860" dir="5400000">
                  <a:srgbClr val="000000"/>
                </a:outerShdw>
              </a:effectLst>
              <a:uFillTx/>
              <a:latin typeface="NikoshBAN" pitchFamily="2"/>
              <a:cs typeface="NikoshBAN" pitchFamily="2"/>
            </a:endParaRPr>
          </a:p>
        </p:txBody>
      </p:sp>
      <p:sp>
        <p:nvSpPr>
          <p:cNvPr id="3" name="Rectangle 4">
            <a:extLst>
              <a:ext uri="{FF2B5EF4-FFF2-40B4-BE49-F238E27FC236}">
                <a16:creationId xmlns:a16="http://schemas.microsoft.com/office/drawing/2014/main" id="{8F304778-B02B-4217-8132-62B320E38DD6}"/>
              </a:ext>
            </a:extLst>
          </p:cNvPr>
          <p:cNvSpPr/>
          <p:nvPr/>
        </p:nvSpPr>
        <p:spPr>
          <a:xfrm>
            <a:off x="2811194" y="3840480"/>
            <a:ext cx="6639952" cy="2454816"/>
          </a:xfrm>
          <a:prstGeom prst="rect">
            <a:avLst/>
          </a:prstGeom>
          <a:solidFill>
            <a:srgbClr val="C9C9C9"/>
          </a:solidFill>
          <a:ln w="12701" cap="flat">
            <a:solidFill>
              <a:srgbClr val="2F528F"/>
            </a:solidFill>
            <a:prstDash val="solid"/>
            <a:miter/>
          </a:ln>
        </p:spPr>
        <p:txBody>
          <a:bodyPr vert="horz" wrap="square" lIns="91440" tIns="45720" rIns="91440" bIns="45720" anchor="ctr" anchorCtr="0" compatLnSpc="1">
            <a:noAutofit/>
          </a:bodyPr>
          <a:lstStyle/>
          <a:p>
            <a:pPr marL="742950" marR="0" lvl="0" indent="-74295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US" sz="6600" b="0" i="0" u="none" strike="noStrike" kern="0" cap="none" spc="0" baseline="0">
                <a:solidFill>
                  <a:srgbClr val="000000"/>
                </a:solidFill>
                <a:effectLst>
                  <a:outerShdw dist="19048" dir="2700000">
                    <a:srgbClr val="000000"/>
                  </a:outerShdw>
                </a:effectLst>
                <a:uFillTx/>
                <a:latin typeface="NikoshBAN" pitchFamily="2"/>
                <a:cs typeface="NikoshBAN" pitchFamily="2"/>
              </a:rPr>
              <a:t>মুজিবনগর সরকারের তিনটি কাজ লিখ।</a:t>
            </a:r>
          </a:p>
        </p:txBody>
      </p:sp>
      <p:sp>
        <p:nvSpPr>
          <p:cNvPr id="4" name="Isosceles Triangle 5">
            <a:extLst>
              <a:ext uri="{FF2B5EF4-FFF2-40B4-BE49-F238E27FC236}">
                <a16:creationId xmlns:a16="http://schemas.microsoft.com/office/drawing/2014/main" id="{C1DA5FEB-24E1-43B0-A744-E9AE7DEB7345}"/>
              </a:ext>
            </a:extLst>
          </p:cNvPr>
          <p:cNvSpPr/>
          <p:nvPr/>
        </p:nvSpPr>
        <p:spPr>
          <a:xfrm>
            <a:off x="2332890" y="2236759"/>
            <a:ext cx="7526216" cy="1603720"/>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C55A11"/>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3"/>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pic>
        <p:nvPicPr>
          <p:cNvPr id="2" name="Picture 2" descr="Slide Background - Free Powerpoint Backgrounds and Templates">
            <a:extLst>
              <a:ext uri="{FF2B5EF4-FFF2-40B4-BE49-F238E27FC236}">
                <a16:creationId xmlns:a16="http://schemas.microsoft.com/office/drawing/2014/main" id="{876E354B-B689-41B2-87F0-E8437F2CBBAC}"/>
              </a:ext>
            </a:extLst>
          </p:cNvPr>
          <p:cNvPicPr>
            <a:picLocks noChangeAspect="1"/>
          </p:cNvPicPr>
          <p:nvPr/>
        </p:nvPicPr>
        <p:blipFill>
          <a:blip r:embed="rId2"/>
          <a:srcRect/>
          <a:stretch>
            <a:fillRect/>
          </a:stretch>
        </p:blipFill>
        <p:spPr>
          <a:xfrm>
            <a:off x="0" y="0"/>
            <a:ext cx="12191996" cy="6858000"/>
          </a:xfrm>
          <a:prstGeom prst="rect">
            <a:avLst/>
          </a:prstGeom>
          <a:noFill/>
          <a:ln cap="flat">
            <a:noFill/>
          </a:ln>
        </p:spPr>
      </p:pic>
      <p:sp>
        <p:nvSpPr>
          <p:cNvPr id="3" name="TextBox 2">
            <a:extLst>
              <a:ext uri="{FF2B5EF4-FFF2-40B4-BE49-F238E27FC236}">
                <a16:creationId xmlns:a16="http://schemas.microsoft.com/office/drawing/2014/main" id="{7FAD6701-1675-4886-BD9A-3FCFE9EC8796}"/>
              </a:ext>
            </a:extLst>
          </p:cNvPr>
          <p:cNvSpPr txBox="1"/>
          <p:nvPr/>
        </p:nvSpPr>
        <p:spPr>
          <a:xfrm>
            <a:off x="1167615" y="1109322"/>
            <a:ext cx="9355016" cy="492442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500" b="0" i="0" u="none" strike="noStrike" kern="0" cap="none" spc="0" baseline="0" dirty="0" err="1">
                <a:solidFill>
                  <a:srgbClr val="C55A11"/>
                </a:solidFill>
                <a:uFillTx/>
                <a:latin typeface="NikoshBAN" pitchFamily="2"/>
                <a:cs typeface="NikoshBAN" pitchFamily="2"/>
              </a:rPr>
              <a:t>সবাইকে</a:t>
            </a:r>
            <a:endParaRPr lang="en-US" sz="11500" b="0" i="0" u="none" strike="noStrike" kern="0" cap="none" spc="0" baseline="0" dirty="0">
              <a:solidFill>
                <a:srgbClr val="C55A11"/>
              </a:solidFill>
              <a:uFillTx/>
              <a:latin typeface="NikoshBAN" pitchFamily="2"/>
              <a:cs typeface="NikoshBAN"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9900" b="0" i="0" u="none" strike="noStrike" kern="0" cap="none" spc="0" baseline="0" dirty="0" err="1">
                <a:solidFill>
                  <a:srgbClr val="FF0000"/>
                </a:solidFill>
                <a:uFillTx/>
                <a:latin typeface="NikoshBAN" pitchFamily="2"/>
                <a:cs typeface="NikoshBAN" pitchFamily="2"/>
              </a:rPr>
              <a:t>ধন্যবাদ</a:t>
            </a:r>
            <a:endParaRPr lang="en-US" sz="19900" b="0" i="0" u="none" strike="noStrike" kern="0" cap="none" spc="0" baseline="0" dirty="0">
              <a:solidFill>
                <a:srgbClr val="FF0000"/>
              </a:solidFill>
              <a:uFillTx/>
              <a:latin typeface="NikoshBAN" pitchFamily="2"/>
              <a:cs typeface="NikoshBAN" pitchFamily="2"/>
            </a:endParaRPr>
          </a:p>
        </p:txBody>
      </p:sp>
      <p:sp>
        <p:nvSpPr>
          <p:cNvPr id="4" name="TextBox 3">
            <a:extLst>
              <a:ext uri="{FF2B5EF4-FFF2-40B4-BE49-F238E27FC236}">
                <a16:creationId xmlns:a16="http://schemas.microsoft.com/office/drawing/2014/main" id="{88C52DB7-3AF2-4E87-9E9B-9F98002A6C86}"/>
              </a:ext>
            </a:extLst>
          </p:cNvPr>
          <p:cNvSpPr txBox="1"/>
          <p:nvPr/>
        </p:nvSpPr>
        <p:spPr>
          <a:xfrm>
            <a:off x="4993441" y="6515126"/>
            <a:ext cx="2184598" cy="246221"/>
          </a:xfrm>
          <a:prstGeom prst="rect">
            <a:avLst/>
          </a:prstGeom>
          <a:noFill/>
        </p:spPr>
        <p:txBody>
          <a:bodyPr wrap="square" rtlCol="0">
            <a:spAutoFit/>
          </a:bodyPr>
          <a:lstStyle/>
          <a:p>
            <a:r>
              <a:rPr lang="en-US" sz="1000" dirty="0">
                <a:solidFill>
                  <a:schemeClr val="bg1">
                    <a:lumMod val="65000"/>
                  </a:schemeClr>
                </a:solidFill>
              </a:rPr>
              <a:t>Content Created by </a:t>
            </a:r>
            <a:r>
              <a:rPr lang="en-US" sz="1000" dirty="0">
                <a:solidFill>
                  <a:schemeClr val="accent5">
                    <a:lumMod val="75000"/>
                  </a:schemeClr>
                </a:solidFill>
              </a:rPr>
              <a:t>Imran Chowdhury</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51CF5520-6276-41D7-A493-D1E4524AEF10}"/>
              </a:ext>
            </a:extLst>
          </p:cNvPr>
          <p:cNvSpPr txBox="1"/>
          <p:nvPr/>
        </p:nvSpPr>
        <p:spPr>
          <a:xfrm>
            <a:off x="3047996" y="2703012"/>
            <a:ext cx="9144000" cy="3477874"/>
          </a:xfrm>
          <a:prstGeom prst="rect">
            <a:avLst/>
          </a:prstGeom>
          <a:gradFill>
            <a:gsLst>
              <a:gs pos="0">
                <a:srgbClr val="95ABEA"/>
              </a:gs>
              <a:gs pos="100000">
                <a:srgbClr val="BFCBF0"/>
              </a:gs>
            </a:gsLst>
            <a:path path="circle">
              <a:fillToRect l="100000" b="100000"/>
            </a:path>
          </a:gradFill>
          <a:ln cap="flat">
            <a:noFill/>
          </a:ln>
          <a:effectLst>
            <a:outerShdw dist="38103" dir="5400000" algn="tl">
              <a:srgbClr val="000000">
                <a:alpha val="40000"/>
              </a:srgbClr>
            </a:outerShdw>
          </a:effectLst>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a:solidFill>
                  <a:srgbClr val="C00000"/>
                </a:solidFill>
                <a:uFillTx/>
                <a:latin typeface="NikoshBAN" pitchFamily="2"/>
                <a:cs typeface="NikoshBAN" pitchFamily="2"/>
              </a:rPr>
              <a:t>শ্রেণিঃ</a:t>
            </a:r>
            <a:r>
              <a:rPr lang="en-US" sz="4400" b="1" i="0" u="none" strike="noStrike" kern="1200" cap="none" spc="0" baseline="0">
                <a:solidFill>
                  <a:srgbClr val="000000"/>
                </a:solidFill>
                <a:uFillTx/>
                <a:latin typeface="NikoshBAN" pitchFamily="2"/>
                <a:cs typeface="NikoshBAN" pitchFamily="2"/>
              </a:rPr>
              <a:t> ৫ম</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a:solidFill>
                  <a:srgbClr val="C00000"/>
                </a:solidFill>
                <a:uFillTx/>
                <a:latin typeface="NikoshBAN" pitchFamily="2"/>
                <a:cs typeface="NikoshBAN" pitchFamily="2"/>
              </a:rPr>
              <a:t>বিষয়ঃ</a:t>
            </a:r>
            <a:r>
              <a:rPr lang="en-US" sz="4400" b="1" i="0" u="none" strike="noStrike" kern="1200" cap="none" spc="0" baseline="0">
                <a:solidFill>
                  <a:srgbClr val="000000"/>
                </a:solidFill>
                <a:uFillTx/>
                <a:latin typeface="NikoshBAN" pitchFamily="2"/>
                <a:cs typeface="NikoshBAN" pitchFamily="2"/>
              </a:rPr>
              <a:t> বাংলাদেশ ও বিশ্বপরিচয়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a:solidFill>
                  <a:srgbClr val="C00000"/>
                </a:solidFill>
                <a:uFillTx/>
                <a:latin typeface="NikoshBAN" pitchFamily="2"/>
                <a:cs typeface="NikoshBAN" pitchFamily="2"/>
              </a:rPr>
              <a:t>পাঠের শিরোনামঃ </a:t>
            </a:r>
            <a:r>
              <a:rPr lang="en-US" sz="4400" b="1" i="0" u="none" strike="noStrike" kern="1200" cap="none" spc="0" baseline="0">
                <a:solidFill>
                  <a:srgbClr val="000000"/>
                </a:solidFill>
                <a:uFillTx/>
                <a:latin typeface="NikoshBAN" pitchFamily="2"/>
                <a:cs typeface="NikoshBAN" pitchFamily="2"/>
              </a:rPr>
              <a:t>আমাদের মুক্তিযুদ্ধ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a:solidFill>
                  <a:srgbClr val="C00000"/>
                </a:solidFill>
                <a:uFillTx/>
                <a:latin typeface="NikoshBAN" pitchFamily="2"/>
                <a:cs typeface="NikoshBAN" pitchFamily="2"/>
              </a:rPr>
              <a:t>পাঠ্যাংশঃ</a:t>
            </a:r>
            <a:r>
              <a:rPr lang="en-US" sz="4400" b="1" i="0" u="none" strike="noStrike" kern="1200" cap="none" spc="0" baseline="0">
                <a:solidFill>
                  <a:srgbClr val="000000"/>
                </a:solidFill>
                <a:uFillTx/>
                <a:latin typeface="NikoshBAN" pitchFamily="2"/>
                <a:cs typeface="NikoshBAN" pitchFamily="2"/>
              </a:rPr>
              <a:t> ১.যুদ্ধের সূচনা</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a:solidFill>
                  <a:srgbClr val="C00000"/>
                </a:solidFill>
                <a:uFillTx/>
                <a:latin typeface="NikoshBAN" pitchFamily="2"/>
                <a:cs typeface="NikoshBAN" pitchFamily="2"/>
              </a:rPr>
              <a:t>পৃষ্ঠা নংঃ </a:t>
            </a:r>
            <a:r>
              <a:rPr lang="en-US" sz="4400" b="1" i="0" u="none" strike="noStrike" kern="1200" cap="none" spc="0" baseline="0">
                <a:solidFill>
                  <a:srgbClr val="000000"/>
                </a:solidFill>
                <a:uFillTx/>
                <a:latin typeface="NikoshBAN" pitchFamily="2"/>
                <a:cs typeface="NikoshBAN" pitchFamily="2"/>
              </a:rPr>
              <a:t>২-৩</a:t>
            </a:r>
            <a:endParaRPr lang="en-US" sz="4400" b="0" i="0" u="none" strike="noStrike" kern="1200" cap="none" spc="0" baseline="0">
              <a:solidFill>
                <a:srgbClr val="000000"/>
              </a:solidFill>
              <a:uFillTx/>
              <a:latin typeface="Calibri"/>
            </a:endParaRPr>
          </a:p>
        </p:txBody>
      </p:sp>
      <p:sp>
        <p:nvSpPr>
          <p:cNvPr id="3" name="TextBox 6">
            <a:extLst>
              <a:ext uri="{FF2B5EF4-FFF2-40B4-BE49-F238E27FC236}">
                <a16:creationId xmlns:a16="http://schemas.microsoft.com/office/drawing/2014/main" id="{917AB91F-C525-41CE-857A-E2424257B0A4}"/>
              </a:ext>
            </a:extLst>
          </p:cNvPr>
          <p:cNvSpPr txBox="1"/>
          <p:nvPr/>
        </p:nvSpPr>
        <p:spPr>
          <a:xfrm>
            <a:off x="2758589" y="455718"/>
            <a:ext cx="6674818" cy="1862047"/>
          </a:xfrm>
          <a:prstGeom prst="rect">
            <a:avLst/>
          </a:prstGeom>
          <a:gradFill>
            <a:gsLst>
              <a:gs pos="0">
                <a:srgbClr val="9B9B9B"/>
              </a:gs>
              <a:gs pos="100000">
                <a:srgbClr val="8E8E8E"/>
              </a:gs>
            </a:gsLst>
            <a:lin ang="5400000"/>
          </a:gradFill>
          <a:ln w="6345"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500" b="1" i="0" u="none" strike="noStrike" kern="1200" cap="none" spc="0" baseline="0">
                <a:solidFill>
                  <a:srgbClr val="FFFF00"/>
                </a:solidFill>
                <a:effectLst>
                  <a:outerShdw dist="38096" dir="2700000">
                    <a:srgbClr val="000000"/>
                  </a:outerShdw>
                </a:effectLst>
                <a:uFillTx/>
                <a:latin typeface="NikoshBAN" pitchFamily="2"/>
                <a:cs typeface="NikoshBAN" pitchFamily="2"/>
              </a:rPr>
              <a:t>পাঠ পরিচিতি </a:t>
            </a:r>
          </a:p>
        </p:txBody>
      </p:sp>
      <p:pic>
        <p:nvPicPr>
          <p:cNvPr id="4" name="Picture 2" descr="৫ম শ্রেণির বাংলাদেশ ও বিশ্বপরিচয় বই ২০২১ pdf |পঞ্চম শ্রেণির বাংলাদেশ ও  বিশ্বপরিচয় বই pdf download">
            <a:extLst>
              <a:ext uri="{FF2B5EF4-FFF2-40B4-BE49-F238E27FC236}">
                <a16:creationId xmlns:a16="http://schemas.microsoft.com/office/drawing/2014/main" id="{B7943D7C-B044-4857-834F-AC2BB5C487CD}"/>
              </a:ext>
            </a:extLst>
          </p:cNvPr>
          <p:cNvPicPr>
            <a:picLocks noChangeAspect="1"/>
          </p:cNvPicPr>
          <p:nvPr/>
        </p:nvPicPr>
        <p:blipFill>
          <a:blip r:embed="rId2"/>
          <a:srcRect/>
          <a:stretch>
            <a:fillRect/>
          </a:stretch>
        </p:blipFill>
        <p:spPr>
          <a:xfrm>
            <a:off x="176332" y="2703012"/>
            <a:ext cx="2871664" cy="3477874"/>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F98BFB90-F679-482A-97E9-CA1525C8906B}"/>
              </a:ext>
            </a:extLst>
          </p:cNvPr>
          <p:cNvSpPr txBox="1"/>
          <p:nvPr/>
        </p:nvSpPr>
        <p:spPr>
          <a:xfrm>
            <a:off x="2223711" y="1032183"/>
            <a:ext cx="6076224" cy="1446553"/>
          </a:xfrm>
          <a:prstGeom prst="rect">
            <a:avLst/>
          </a:prstGeom>
          <a:gradFill>
            <a:gsLst>
              <a:gs pos="0">
                <a:srgbClr val="A8B7DF"/>
              </a:gs>
              <a:gs pos="100000">
                <a:srgbClr val="9AABD9"/>
              </a:gs>
            </a:gsLst>
            <a:lin ang="5400000"/>
          </a:gradFill>
          <a:ln w="6345" cap="flat">
            <a:solidFill>
              <a:srgbClr val="4472C4"/>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800" b="0" i="0" u="none" strike="noStrike" kern="1200" cap="none" spc="0" baseline="0">
                <a:solidFill>
                  <a:srgbClr val="000000"/>
                </a:solidFill>
                <a:effectLst>
                  <a:outerShdw dist="19048" dir="2700000">
                    <a:srgbClr val="000000"/>
                  </a:outerShdw>
                </a:effectLst>
                <a:uFillTx/>
                <a:latin typeface="Nikoshban" pitchFamily="2"/>
                <a:cs typeface="Nikoshban" pitchFamily="2"/>
              </a:rPr>
              <a:t>শিখনফল</a:t>
            </a:r>
            <a:endParaRPr lang="en-US" sz="8800" b="0" i="0" u="none" strike="noStrike" kern="1200" cap="none" spc="0" baseline="0">
              <a:solidFill>
                <a:srgbClr val="000000"/>
              </a:solidFill>
              <a:uFillTx/>
              <a:latin typeface="Calibri"/>
            </a:endParaRPr>
          </a:p>
        </p:txBody>
      </p:sp>
      <p:sp>
        <p:nvSpPr>
          <p:cNvPr id="3" name="TextBox 5">
            <a:extLst>
              <a:ext uri="{FF2B5EF4-FFF2-40B4-BE49-F238E27FC236}">
                <a16:creationId xmlns:a16="http://schemas.microsoft.com/office/drawing/2014/main" id="{787070A9-EED1-4047-B3AC-54813B0DFD40}"/>
              </a:ext>
            </a:extLst>
          </p:cNvPr>
          <p:cNvSpPr txBox="1"/>
          <p:nvPr/>
        </p:nvSpPr>
        <p:spPr>
          <a:xfrm>
            <a:off x="951917" y="3226753"/>
            <a:ext cx="11155680" cy="156965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0" i="0" u="none" strike="noStrike" kern="1200" cap="none" spc="0" baseline="0">
                <a:solidFill>
                  <a:srgbClr val="FF0000"/>
                </a:solidFill>
                <a:effectLst>
                  <a:outerShdw dist="19048" dir="2700000">
                    <a:srgbClr val="000000"/>
                  </a:outerShdw>
                </a:effectLst>
                <a:uFillTx/>
                <a:latin typeface="Nikoshban" pitchFamily="2"/>
                <a:cs typeface="Nikoshban" pitchFamily="2"/>
              </a:rPr>
              <a:t>১৪.১.১</a:t>
            </a:r>
            <a:r>
              <a:rPr lang="en-US" sz="4800" b="0" i="0" u="none" strike="noStrike" kern="1200" cap="none" spc="0" baseline="0">
                <a:solidFill>
                  <a:srgbClr val="000000"/>
                </a:solidFill>
                <a:effectLst>
                  <a:outerShdw dist="19048" dir="2700000">
                    <a:srgbClr val="000000"/>
                  </a:outerShdw>
                </a:effectLst>
                <a:uFillTx/>
                <a:latin typeface="Nikoshban" pitchFamily="2"/>
                <a:cs typeface="Nikoshban" pitchFamily="2"/>
              </a:rPr>
              <a:t> বাংলাদেশের প্রথম সরকার কোথায়, কখন ও কেন গঠিত হয়েছিল তা বর্ণনা করতে পারবে।</a:t>
            </a:r>
            <a:endParaRPr lang="en-US" sz="4800" b="0" i="0" u="none"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48603A-A20D-415F-AAC2-238E44EFD15A}"/>
              </a:ext>
            </a:extLst>
          </p:cNvPr>
          <p:cNvSpPr/>
          <p:nvPr/>
        </p:nvSpPr>
        <p:spPr>
          <a:xfrm>
            <a:off x="0" y="0"/>
            <a:ext cx="12191996" cy="6858000"/>
          </a:xfrm>
          <a:prstGeom prst="rect">
            <a:avLst/>
          </a:prstGeom>
          <a:blipFill>
            <a:blip r:embed="rId2">
              <a:alphaModFix/>
            </a:blip>
            <a:tile sx="100000" sy="100000" algn="tl"/>
          </a:blipFill>
          <a:ln w="12701" cap="flat">
            <a:solidFill>
              <a:srgbClr val="B3561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Segoe Print"/>
            </a:endParaRPr>
          </a:p>
        </p:txBody>
      </p:sp>
      <p:sp>
        <p:nvSpPr>
          <p:cNvPr id="3" name="Oval 4">
            <a:extLst>
              <a:ext uri="{FF2B5EF4-FFF2-40B4-BE49-F238E27FC236}">
                <a16:creationId xmlns:a16="http://schemas.microsoft.com/office/drawing/2014/main" id="{2BBBD602-2249-4536-9E02-A8C21052EF25}"/>
              </a:ext>
            </a:extLst>
          </p:cNvPr>
          <p:cNvSpPr/>
          <p:nvPr/>
        </p:nvSpPr>
        <p:spPr>
          <a:xfrm>
            <a:off x="4614199" y="2332725"/>
            <a:ext cx="3305903" cy="1654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C000"/>
          </a:solidFill>
          <a:ln w="12701" cap="flat">
            <a:solidFill>
              <a:srgbClr val="BC8C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C00000"/>
                </a:solidFill>
                <a:uFillTx/>
                <a:latin typeface="Calibri"/>
              </a:rPr>
              <a:t>https://www.youtube.com/watch?v=SnMez7IPjuo</a:t>
            </a:r>
          </a:p>
        </p:txBody>
      </p:sp>
      <p:sp>
        <p:nvSpPr>
          <p:cNvPr id="4" name="Arrow: Right 6">
            <a:extLst>
              <a:ext uri="{FF2B5EF4-FFF2-40B4-BE49-F238E27FC236}">
                <a16:creationId xmlns:a16="http://schemas.microsoft.com/office/drawing/2014/main" id="{2E6C0C10-D9E6-4D48-B345-E8E71FF70CE4}"/>
              </a:ext>
            </a:extLst>
          </p:cNvPr>
          <p:cNvSpPr/>
          <p:nvPr/>
        </p:nvSpPr>
        <p:spPr>
          <a:xfrm>
            <a:off x="833000" y="4252362"/>
            <a:ext cx="1232455" cy="935540"/>
          </a:xfrm>
          <a:custGeom>
            <a:avLst>
              <a:gd name="f0" fmla="val 1340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F0000"/>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7">
            <a:extLst>
              <a:ext uri="{FF2B5EF4-FFF2-40B4-BE49-F238E27FC236}">
                <a16:creationId xmlns:a16="http://schemas.microsoft.com/office/drawing/2014/main" id="{EE2A95FB-14D0-4A9D-84BB-1940204D965E}"/>
              </a:ext>
            </a:extLst>
          </p:cNvPr>
          <p:cNvSpPr/>
          <p:nvPr/>
        </p:nvSpPr>
        <p:spPr>
          <a:xfrm>
            <a:off x="1350148" y="845207"/>
            <a:ext cx="9491700" cy="1323438"/>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bn-IN" sz="8000" b="0" i="0" u="none" strike="noStrike" kern="1200" cap="none" spc="0" baseline="0">
                <a:solidFill>
                  <a:srgbClr val="000000"/>
                </a:solidFill>
                <a:effectLst>
                  <a:outerShdw dist="19048" dir="2700000">
                    <a:srgbClr val="000000"/>
                  </a:outerShdw>
                </a:effectLst>
                <a:uFillTx/>
                <a:latin typeface="Nikoshban" pitchFamily="2"/>
                <a:cs typeface="Nikoshban" pitchFamily="2"/>
              </a:rPr>
              <a:t>চল আমরা একটি ভিডিও দেখি</a:t>
            </a:r>
            <a:endParaRPr lang="en-US" sz="8000" b="0" i="0" u="none" strike="noStrike" kern="1200" cap="none" spc="0" baseline="0">
              <a:solidFill>
                <a:srgbClr val="000000"/>
              </a:solidFill>
              <a:effectLst>
                <a:outerShdw dist="19048" dir="2700000">
                  <a:srgbClr val="000000"/>
                </a:outerShdw>
              </a:effectLst>
              <a:uFillTx/>
              <a:latin typeface="Nikoshban" pitchFamily="2"/>
              <a:cs typeface="Nikoshban" pitchFamily="2"/>
            </a:endParaRPr>
          </a:p>
        </p:txBody>
      </p:sp>
      <p:sp>
        <p:nvSpPr>
          <p:cNvPr id="6" name="Rectangle 8">
            <a:extLst>
              <a:ext uri="{FF2B5EF4-FFF2-40B4-BE49-F238E27FC236}">
                <a16:creationId xmlns:a16="http://schemas.microsoft.com/office/drawing/2014/main" id="{3E24C8E6-14BA-485A-AF0F-CF6CDEE73E51}"/>
              </a:ext>
            </a:extLst>
          </p:cNvPr>
          <p:cNvSpPr/>
          <p:nvPr/>
        </p:nvSpPr>
        <p:spPr>
          <a:xfrm>
            <a:off x="2407770" y="4212302"/>
            <a:ext cx="7718779" cy="1015660"/>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0" i="0" u="none" strike="noStrike" kern="1200" cap="none" spc="0" baseline="0">
                <a:solidFill>
                  <a:srgbClr val="002060"/>
                </a:solidFill>
                <a:effectLst>
                  <a:outerShdw dist="19048" dir="2700000">
                    <a:srgbClr val="000000"/>
                  </a:outerShdw>
                </a:effectLst>
                <a:uFillTx/>
                <a:latin typeface="Nikoshban" pitchFamily="2"/>
                <a:cs typeface="Nikoshban" pitchFamily="2"/>
              </a:rPr>
              <a:t>ভিডিওটিতে আমরা কি দেখলাম।</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Motion origin="layout" path="M -0.46736 0.92887  C -0.37517 0.88508  -0.02552 0.75279  0.0908 0.66613  C  0.20747 0.57948  0.21649 0.50394  0.23177 0.40825  C 0.24705 0.31256  0.22118 0.15964   0.18264 0.09152  C 0.1441 0.02341  0.03802 0.0  0.0 0.0  ">
                                      <p:cBhvr>
                                        <p:cTn id="19" dur="1000" decel="50000" fill="hold">
                                          <p:stCondLst>
                                            <p:cond delay="0"/>
                                          </p:stCondLst>
                                        </p:cTn>
                                        <p:tgtEl>
                                          <p:spTgt spid="4"/>
                                        </p:tgtEl>
                                        <p:attrNameLst>
                                          <p:attrName>ppt_x</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Motion origin="layout" path="M -0.46736 0.92887  C -0.37517 0.88508  -0.02552 0.75279  0.0908 0.66613  C  0.20747 0.57948  0.21649 0.50394  0.23177 0.40825  C 0.24705 0.31256  0.22118 0.15964   0.18264 0.09152  C 0.1441 0.02341  0.03802 0.0  0.0 0.0  ">
                                      <p:cBhvr>
                                        <p:cTn id="23" dur="1000" decel="50000" fill="hold">
                                          <p:stCondLst>
                                            <p:cond delay="0"/>
                                          </p:stCondLst>
                                        </p:cTn>
                                        <p:tgtEl>
                                          <p:spTgt spid="6"/>
                                        </p:tgtEl>
                                        <p:attrNameLst>
                                          <p:attrName>ppt_x</p:attrName>
                                        </p:attrNameLst>
                                      </p:cBhvr>
                                    </p:animMotion>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Flowchart: Manual Input 3">
            <a:extLst>
              <a:ext uri="{FF2B5EF4-FFF2-40B4-BE49-F238E27FC236}">
                <a16:creationId xmlns:a16="http://schemas.microsoft.com/office/drawing/2014/main" id="{EC2F2B0A-1EB8-4F89-B4F8-B6C60BD42FA7}"/>
              </a:ext>
            </a:extLst>
          </p:cNvPr>
          <p:cNvSpPr/>
          <p:nvPr/>
        </p:nvSpPr>
        <p:spPr>
          <a:xfrm>
            <a:off x="2278968" y="2855744"/>
            <a:ext cx="7371472" cy="2574383"/>
          </a:xfrm>
          <a:custGeom>
            <a:avLst/>
            <a:gdLst>
              <a:gd name="f0" fmla="val 10800000"/>
              <a:gd name="f1" fmla="val 5400000"/>
              <a:gd name="f2" fmla="val 180"/>
              <a:gd name="f3" fmla="val w"/>
              <a:gd name="f4" fmla="val h"/>
              <a:gd name="f5" fmla="val 0"/>
              <a:gd name="f6" fmla="val 5"/>
              <a:gd name="f7" fmla="val 1"/>
              <a:gd name="f8" fmla="+- 0 0 -360"/>
              <a:gd name="f9" fmla="*/ f3 1 5"/>
              <a:gd name="f10" fmla="*/ f4 1 5"/>
              <a:gd name="f11" fmla="+- f6 0 f5"/>
              <a:gd name="f12" fmla="*/ f8 f0 1"/>
              <a:gd name="f13" fmla="*/ f11 1 5"/>
              <a:gd name="f14" fmla="*/ f11 1 10"/>
              <a:gd name="f15" fmla="*/ f11 1 2"/>
              <a:gd name="f16" fmla="*/ f12 1 f2"/>
              <a:gd name="f17" fmla="+- f5 f15 0"/>
              <a:gd name="f18" fmla="*/ f14 1 f13"/>
              <a:gd name="f19" fmla="*/ f5 1 f13"/>
              <a:gd name="f20" fmla="*/ f6 1 f13"/>
              <a:gd name="f21" fmla="*/ f13 1 f13"/>
              <a:gd name="f22" fmla="+- f16 0 f1"/>
              <a:gd name="f23" fmla="*/ f17 1 f13"/>
              <a:gd name="f24" fmla="*/ f19 f9 1"/>
              <a:gd name="f25" fmla="*/ f20 f9 1"/>
              <a:gd name="f26" fmla="*/ f20 f10 1"/>
              <a:gd name="f27" fmla="*/ f21 f10 1"/>
              <a:gd name="f28" fmla="*/ f18 f10 1"/>
              <a:gd name="f29" fmla="*/ f23 f9 1"/>
            </a:gdLst>
            <a:ahLst/>
            <a:cxnLst>
              <a:cxn ang="3cd4">
                <a:pos x="hc" y="t"/>
              </a:cxn>
              <a:cxn ang="0">
                <a:pos x="r" y="vc"/>
              </a:cxn>
              <a:cxn ang="cd4">
                <a:pos x="hc" y="b"/>
              </a:cxn>
              <a:cxn ang="cd2">
                <a:pos x="l" y="vc"/>
              </a:cxn>
              <a:cxn ang="f22">
                <a:pos x="f29" y="f28"/>
              </a:cxn>
            </a:cxnLst>
            <a:rect l="f24" t="f27" r="f25" b="f26"/>
            <a:pathLst>
              <a:path w="5" h="5">
                <a:moveTo>
                  <a:pt x="f5" y="f7"/>
                </a:moveTo>
                <a:lnTo>
                  <a:pt x="f6" y="f5"/>
                </a:lnTo>
                <a:lnTo>
                  <a:pt x="f6" y="f6"/>
                </a:lnTo>
                <a:lnTo>
                  <a:pt x="f5" y="f6"/>
                </a:lnTo>
                <a:close/>
              </a:path>
            </a:pathLst>
          </a:custGeom>
          <a:solidFill>
            <a:srgbClr val="F8CBAD"/>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1">
            <a:extLst>
              <a:ext uri="{FF2B5EF4-FFF2-40B4-BE49-F238E27FC236}">
                <a16:creationId xmlns:a16="http://schemas.microsoft.com/office/drawing/2014/main" id="{5D9037C3-8DF5-442E-86B2-4481C8DC3FDA}"/>
              </a:ext>
            </a:extLst>
          </p:cNvPr>
          <p:cNvSpPr txBox="1"/>
          <p:nvPr/>
        </p:nvSpPr>
        <p:spPr>
          <a:xfrm>
            <a:off x="3854543" y="877449"/>
            <a:ext cx="4529800" cy="1323438"/>
          </a:xfrm>
          <a:prstGeom prst="rect">
            <a:avLst/>
          </a:prstGeom>
          <a:gradFill>
            <a:gsLst>
              <a:gs pos="0">
                <a:srgbClr val="6083CB"/>
              </a:gs>
              <a:gs pos="100000">
                <a:srgbClr val="3E70CA"/>
              </a:gs>
            </a:gsLst>
            <a:lin ang="5400000"/>
          </a:gradFill>
          <a:ln cap="flat">
            <a:noFill/>
          </a:ln>
          <a:effectLst>
            <a:outerShdw dist="19046" dir="5400000" algn="tl">
              <a:srgbClr val="000000">
                <a:alpha val="63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1" i="0" u="none" strike="noStrike" kern="1200" cap="none" spc="0" baseline="0">
                <a:solidFill>
                  <a:srgbClr val="FFFFFF"/>
                </a:solidFill>
                <a:effectLst>
                  <a:outerShdw dist="19048" dir="2700000">
                    <a:srgbClr val="000000"/>
                  </a:outerShdw>
                </a:effectLst>
                <a:uFillTx/>
                <a:latin typeface="Nikoshban" pitchFamily="2"/>
                <a:cs typeface="Nikoshban" pitchFamily="2"/>
              </a:rPr>
              <a:t>আজেকর পাঠ</a:t>
            </a:r>
            <a:endParaRPr lang="en-US" sz="8000" b="1" i="0" u="none" strike="noStrike" kern="1200" cap="none" spc="0" baseline="0">
              <a:solidFill>
                <a:srgbClr val="FFFFFF"/>
              </a:solidFill>
              <a:uFillTx/>
              <a:latin typeface="Calibri"/>
            </a:endParaRPr>
          </a:p>
        </p:txBody>
      </p:sp>
      <p:sp>
        <p:nvSpPr>
          <p:cNvPr id="4" name="TextBox 2">
            <a:extLst>
              <a:ext uri="{FF2B5EF4-FFF2-40B4-BE49-F238E27FC236}">
                <a16:creationId xmlns:a16="http://schemas.microsoft.com/office/drawing/2014/main" id="{B8035C21-841E-408C-8150-53D68F8F32B4}"/>
              </a:ext>
            </a:extLst>
          </p:cNvPr>
          <p:cNvSpPr txBox="1"/>
          <p:nvPr/>
        </p:nvSpPr>
        <p:spPr>
          <a:xfrm>
            <a:off x="361069" y="3072009"/>
            <a:ext cx="11155680" cy="2215993"/>
          </a:xfrm>
          <a:prstGeom prst="rect">
            <a:avLst/>
          </a:prstGeom>
          <a:noFill/>
          <a:ln cap="flat">
            <a:noFill/>
          </a:ln>
          <a:effectLst>
            <a:outerShdw dist="228603" dir="2700000" algn="tl">
              <a:srgbClr val="FF0000">
                <a:alpha val="30000"/>
              </a:srgbClr>
            </a:outerShdw>
          </a:effectLst>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800" b="1" i="0" u="none" strike="noStrike" kern="1200" cap="none" spc="0" baseline="0">
                <a:solidFill>
                  <a:srgbClr val="7030A0"/>
                </a:solidFill>
                <a:effectLst>
                  <a:outerShdw dist="19048" dir="2700000">
                    <a:srgbClr val="000000"/>
                  </a:outerShdw>
                </a:effectLst>
                <a:uFillTx/>
                <a:latin typeface="Nikoshban" pitchFamily="2"/>
                <a:cs typeface="Nikoshban" pitchFamily="2"/>
              </a:rPr>
              <a:t>যুদ্ধের সূচনা</a:t>
            </a:r>
            <a:endParaRPr lang="en-US" sz="13800" b="1" i="0" u="none" strike="noStrike" kern="1200" cap="none" spc="0" baseline="0">
              <a:solidFill>
                <a:srgbClr val="7030A0"/>
              </a:solidFill>
              <a:uFillTx/>
              <a:latin typeface="Calibri"/>
            </a:endParaRPr>
          </a:p>
        </p:txBody>
      </p:sp>
      <p:sp>
        <p:nvSpPr>
          <p:cNvPr id="5" name="TextBox 4">
            <a:extLst>
              <a:ext uri="{FF2B5EF4-FFF2-40B4-BE49-F238E27FC236}">
                <a16:creationId xmlns:a16="http://schemas.microsoft.com/office/drawing/2014/main" id="{133496F0-B738-4BB6-81BA-F4DD1E580BFB}"/>
              </a:ext>
            </a:extLst>
          </p:cNvPr>
          <p:cNvSpPr txBox="1"/>
          <p:nvPr/>
        </p:nvSpPr>
        <p:spPr>
          <a:xfrm>
            <a:off x="4993441" y="6515126"/>
            <a:ext cx="2184598" cy="246221"/>
          </a:xfrm>
          <a:prstGeom prst="rect">
            <a:avLst/>
          </a:prstGeom>
          <a:noFill/>
        </p:spPr>
        <p:txBody>
          <a:bodyPr wrap="square" rtlCol="0">
            <a:spAutoFit/>
          </a:bodyPr>
          <a:lstStyle/>
          <a:p>
            <a:r>
              <a:rPr lang="en-US" sz="1000" dirty="0">
                <a:solidFill>
                  <a:schemeClr val="bg1">
                    <a:lumMod val="65000"/>
                  </a:schemeClr>
                </a:solidFill>
              </a:rPr>
              <a:t>Content Created by </a:t>
            </a:r>
            <a:r>
              <a:rPr lang="en-US" sz="1000" dirty="0">
                <a:solidFill>
                  <a:schemeClr val="accent5">
                    <a:lumMod val="75000"/>
                  </a:schemeClr>
                </a:solidFill>
              </a:rPr>
              <a:t>Imran Chowdhury</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r</p:attrName>
                                        </p:attrNameLst>
                                      </p:cBhvr>
                                      <p:tavLst>
                                        <p:tav tm="0">
                                          <p:val>
                                            <p:strVal val="-90"/>
                                          </p:val>
                                        </p:tav>
                                        <p:tav tm="100000">
                                          <p:val>
                                            <p:str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0"/>
                                          </p:val>
                                        </p:tav>
                                        <p:tav tm="100000">
                                          <p:val>
                                            <p:strVal val="#ppt_w"/>
                                          </p:val>
                                        </p:tav>
                                      </p:tavLst>
                                    </p:anim>
                                    <p:anim calcmode="lin" valueType="num">
                                      <p:cBhvr>
                                        <p:cTn id="18" dur="1000" fill="hold"/>
                                        <p:tgtEl>
                                          <p:spTgt spid="4"/>
                                        </p:tgtEl>
                                        <p:attrNameLst>
                                          <p:attrName>ppt_h</p:attrName>
                                        </p:attrNameLst>
                                      </p:cBhvr>
                                      <p:tavLst>
                                        <p:tav tm="0">
                                          <p:val>
                                            <p:strVal val="0"/>
                                          </p:val>
                                        </p:tav>
                                        <p:tav tm="100000">
                                          <p:val>
                                            <p:strVal val="#ppt_h"/>
                                          </p:val>
                                        </p:tav>
                                      </p:tavLst>
                                    </p:anim>
                                    <p:anim calcmode="lin" valueType="num">
                                      <p:cBhvr>
                                        <p:cTn id="19" dur="1000" fill="hold"/>
                                        <p:tgtEl>
                                          <p:spTgt spid="4"/>
                                        </p:tgtEl>
                                        <p:attrNameLst>
                                          <p:attrName>ppt_x</p:attrName>
                                        </p:attrNameLst>
                                      </p:cBhvr>
                                      <p:tavLst>
                                        <p:tav tm="0" fmla="#ppt_x+(cos(-2*pi*(1-$))*-#ppt_x-sin(-2*pi*(1-$))*(1-#ppt_y))*(1-$)">
                                          <p:val>
                                            <p:strVal val="0"/>
                                          </p:val>
                                        </p:tav>
                                        <p:tav tm="100000">
                                          <p:val>
                                            <p:strVal val="1"/>
                                          </p:val>
                                        </p:tav>
                                      </p:tavLst>
                                    </p:anim>
                                    <p:anim calcmode="lin" valueType="num">
                                      <p:cBhvr>
                                        <p:cTn id="20" dur="1000" fill="hold"/>
                                        <p:tgtEl>
                                          <p:spTgt spid="4"/>
                                        </p:tgtEl>
                                        <p:attrNameLst>
                                          <p:attrName>ppt_y</p:attrName>
                                        </p:attrNameLst>
                                      </p:cBhvr>
                                      <p:tavLst>
                                        <p:tav tm="0" fmla="#ppt_y+(sin(-2*pi*(1-$))*-#ppt_x+cos(-2*pi*(1-$))*(1-#ppt_y))*(1-$)">
                                          <p:val>
                                            <p:strVal val="0"/>
                                          </p:val>
                                        </p:tav>
                                        <p:tav tm="100000">
                                          <p:val>
                                            <p:str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strVal val="0"/>
                                          </p:val>
                                        </p:tav>
                                        <p:tav tm="100000">
                                          <p:val>
                                            <p:strVal val="#ppt_w"/>
                                          </p:val>
                                        </p:tav>
                                      </p:tavLst>
                                    </p:anim>
                                    <p:anim calcmode="lin" valueType="num">
                                      <p:cBhvr>
                                        <p:cTn id="24" dur="1000" fill="hold"/>
                                        <p:tgtEl>
                                          <p:spTgt spid="2"/>
                                        </p:tgtEl>
                                        <p:attrNameLst>
                                          <p:attrName>ppt_h</p:attrName>
                                        </p:attrNameLst>
                                      </p:cBhvr>
                                      <p:tavLst>
                                        <p:tav tm="0">
                                          <p:val>
                                            <p:strVal val="0"/>
                                          </p:val>
                                        </p:tav>
                                        <p:tav tm="100000">
                                          <p:val>
                                            <p:strVal val="#ppt_h"/>
                                          </p:val>
                                        </p:tav>
                                      </p:tavLst>
                                    </p:anim>
                                    <p:anim calcmode="lin" valueType="num">
                                      <p:cBhvr>
                                        <p:cTn id="25" dur="1000" fill="hold"/>
                                        <p:tgtEl>
                                          <p:spTgt spid="2"/>
                                        </p:tgtEl>
                                        <p:attrNameLst>
                                          <p:attrName>ppt_x</p:attrName>
                                        </p:attrNameLst>
                                      </p:cBhvr>
                                      <p:tavLst>
                                        <p:tav tm="0" fmla="#ppt_x+(cos(-2*pi*(1-$))*-#ppt_x-sin(-2*pi*(1-$))*(1-#ppt_y))*(1-$)">
                                          <p:val>
                                            <p:strVal val="0"/>
                                          </p:val>
                                        </p:tav>
                                        <p:tav tm="100000">
                                          <p:val>
                                            <p:strVal val="1"/>
                                          </p:val>
                                        </p:tav>
                                      </p:tavLst>
                                    </p:anim>
                                    <p:anim calcmode="lin" valueType="num">
                                      <p:cBhvr>
                                        <p:cTn id="26" dur="1000" fill="hold"/>
                                        <p:tgtEl>
                                          <p:spTgt spid="2"/>
                                        </p:tgtEl>
                                        <p:attrNameLst>
                                          <p:attrName>ppt_y</p:attrName>
                                        </p:attrNameLst>
                                      </p:cBhvr>
                                      <p:tavLst>
                                        <p:tav tm="0" fmla="#ppt_y+(sin(-2*pi*(1-$))*-#ppt_x+cos(-2*pi*(1-$))*(1-#ppt_y))*(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pic>
        <p:nvPicPr>
          <p:cNvPr id="2" name="Picture 2" descr="বাংলাদেশের মুক্তিযুদ্ধ (২৪ পয়েন্ট)">
            <a:extLst>
              <a:ext uri="{FF2B5EF4-FFF2-40B4-BE49-F238E27FC236}">
                <a16:creationId xmlns:a16="http://schemas.microsoft.com/office/drawing/2014/main" id="{2DC05929-9312-4887-BA71-B0CBBF2FC047}"/>
              </a:ext>
            </a:extLst>
          </p:cNvPr>
          <p:cNvPicPr>
            <a:picLocks noChangeAspect="1"/>
          </p:cNvPicPr>
          <p:nvPr/>
        </p:nvPicPr>
        <p:blipFill>
          <a:blip r:embed="rId2"/>
          <a:srcRect/>
          <a:stretch>
            <a:fillRect/>
          </a:stretch>
        </p:blipFill>
        <p:spPr>
          <a:xfrm>
            <a:off x="225079" y="339736"/>
            <a:ext cx="5740795" cy="3739896"/>
          </a:xfrm>
          <a:prstGeom prst="rect">
            <a:avLst/>
          </a:prstGeom>
          <a:noFill/>
          <a:ln w="38103" cap="sq">
            <a:solidFill>
              <a:srgbClr val="000000"/>
            </a:solidFill>
            <a:prstDash val="solid"/>
            <a:miter/>
          </a:ln>
          <a:effectLst>
            <a:outerShdw dist="38096" dir="2700000" algn="tl">
              <a:srgbClr val="000000">
                <a:alpha val="43000"/>
              </a:srgbClr>
            </a:outerShdw>
          </a:effectLst>
        </p:spPr>
      </p:pic>
      <p:pic>
        <p:nvPicPr>
          <p:cNvPr id="3" name="Picture 4" descr="মুক্তিযুদ্ধে শহিদ ভারতীয়দের ৫ লক্ষ টাকা সম্মাননা - Kolkata24x7 | Read  Latest Bengali News, Breaking News in Bangla from West Bengal's Leading  online Newspaper">
            <a:extLst>
              <a:ext uri="{FF2B5EF4-FFF2-40B4-BE49-F238E27FC236}">
                <a16:creationId xmlns:a16="http://schemas.microsoft.com/office/drawing/2014/main" id="{59031F09-C5A3-41EF-AF80-80E311BA5832}"/>
              </a:ext>
            </a:extLst>
          </p:cNvPr>
          <p:cNvPicPr>
            <a:picLocks noChangeAspect="1"/>
          </p:cNvPicPr>
          <p:nvPr/>
        </p:nvPicPr>
        <p:blipFill>
          <a:blip r:embed="rId3"/>
          <a:srcRect/>
          <a:stretch>
            <a:fillRect/>
          </a:stretch>
        </p:blipFill>
        <p:spPr>
          <a:xfrm>
            <a:off x="6226122" y="339736"/>
            <a:ext cx="5740795" cy="3739896"/>
          </a:xfrm>
          <a:prstGeom prst="rect">
            <a:avLst/>
          </a:prstGeom>
          <a:noFill/>
          <a:ln w="38103" cap="sq">
            <a:solidFill>
              <a:srgbClr val="000000"/>
            </a:solidFill>
            <a:prstDash val="solid"/>
            <a:miter/>
          </a:ln>
          <a:effectLst>
            <a:outerShdw dist="38096" dir="2700000" algn="tl">
              <a:srgbClr val="000000">
                <a:alpha val="43000"/>
              </a:srgbClr>
            </a:outerShdw>
          </a:effectLst>
        </p:spPr>
      </p:pic>
      <p:sp>
        <p:nvSpPr>
          <p:cNvPr id="4" name="TextBox 5">
            <a:extLst>
              <a:ext uri="{FF2B5EF4-FFF2-40B4-BE49-F238E27FC236}">
                <a16:creationId xmlns:a16="http://schemas.microsoft.com/office/drawing/2014/main" id="{FC5CA197-8E73-4FB5-921B-AB7B74A79038}"/>
              </a:ext>
            </a:extLst>
          </p:cNvPr>
          <p:cNvSpPr txBox="1"/>
          <p:nvPr/>
        </p:nvSpPr>
        <p:spPr>
          <a:xfrm>
            <a:off x="225079" y="4450640"/>
            <a:ext cx="11493303" cy="2554540"/>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as-IN" sz="4000" b="0" i="0" u="none" strike="noStrike" kern="1200" cap="none" spc="0" baseline="0">
                <a:solidFill>
                  <a:srgbClr val="000000"/>
                </a:solidFill>
                <a:uFillTx/>
                <a:latin typeface="Nikoshban" pitchFamily="2"/>
                <a:cs typeface="Nikoshban" pitchFamily="2"/>
              </a:rPr>
              <a:t>আমাদের জাতীয় ইতিহাসের শ্রেষ্ঠতম অধ্যায় হলো একাত্তরের মুক্তিযুদ্ধ।</a:t>
            </a:r>
            <a:r>
              <a:rPr lang="en-US" sz="4000" b="0" i="0" u="none" strike="noStrike" kern="1200" cap="none" spc="0" baseline="0">
                <a:solidFill>
                  <a:srgbClr val="000000"/>
                </a:solidFill>
                <a:uFillTx/>
                <a:latin typeface="Nikoshban" pitchFamily="2"/>
                <a:cs typeface="Nikoshban" pitchFamily="2"/>
              </a:rPr>
              <a:t> ১৯৭১ সালে মহান মুক্তিযুদ্ধ বাঙ্গালি জাতির ইতিহাসে অত্যন্ত গৌরবময় ঘটনা। মুক্তিযুদ্ধের মাধ্যমে আমরা লাভ করেছি আমাদের এই প্রিয় দেশ বাংলাদেশ।</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 calcmode="lin" valueType="num">
                                      <p:cBhvr>
                                        <p:cTn id="9" dur="500" fill="hold"/>
                                        <p:tgtEl>
                                          <p:spTgt spid="2"/>
                                        </p:tgtEl>
                                        <p:attrNameLst>
                                          <p:attrName>r</p:attrName>
                                        </p:attrNameLst>
                                      </p:cBhvr>
                                      <p:tavLst>
                                        <p:tav tm="0">
                                          <p:val>
                                            <p:strVal val="360"/>
                                          </p:val>
                                        </p:tav>
                                        <p:tav tm="100000">
                                          <p:val>
                                            <p:strVal val="0"/>
                                          </p:val>
                                        </p:tav>
                                      </p:tavLst>
                                    </p:anim>
                                    <p:animEffect transition="in" filter="fade">
                                      <p:cBhvr>
                                        <p:cTn id="10" dur="500"/>
                                        <p:tgtEl>
                                          <p:spTgt spid="2"/>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strVal val="0"/>
                                          </p:val>
                                        </p:tav>
                                        <p:tav tm="100000">
                                          <p:val>
                                            <p:strVal val="#ppt_w"/>
                                          </p:val>
                                        </p:tav>
                                      </p:tavLst>
                                    </p:anim>
                                    <p:anim calcmode="lin" valueType="num">
                                      <p:cBhvr>
                                        <p:cTn id="14" dur="500" fill="hold"/>
                                        <p:tgtEl>
                                          <p:spTgt spid="3"/>
                                        </p:tgtEl>
                                        <p:attrNameLst>
                                          <p:attrName>ppt_h</p:attrName>
                                        </p:attrNameLst>
                                      </p:cBhvr>
                                      <p:tavLst>
                                        <p:tav tm="0">
                                          <p:val>
                                            <p:strVal val="0"/>
                                          </p:val>
                                        </p:tav>
                                        <p:tav tm="100000">
                                          <p:val>
                                            <p:strVal val="#ppt_h"/>
                                          </p:val>
                                        </p:tav>
                                      </p:tavLst>
                                    </p:anim>
                                    <p:anim calcmode="lin" valueType="num">
                                      <p:cBhvr>
                                        <p:cTn id="15" dur="500" fill="hold"/>
                                        <p:tgtEl>
                                          <p:spTgt spid="3"/>
                                        </p:tgtEl>
                                        <p:attrNameLst>
                                          <p:attrName>r</p:attrName>
                                        </p:attrNameLst>
                                      </p:cBhvr>
                                      <p:tavLst>
                                        <p:tav tm="0">
                                          <p:val>
                                            <p:strVal val="360"/>
                                          </p:val>
                                        </p:tav>
                                        <p:tav tm="100000">
                                          <p:val>
                                            <p:strVal val="0"/>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2" name="Picture 2" descr="Why Independence Day Is Celebrated: ১৫ অগস্টই কেন পালিত হয় স্বাধীনতা দিবস?  ফিরে দেখা ইতিহাস | Eisamay - Eisamay">
            <a:extLst>
              <a:ext uri="{FF2B5EF4-FFF2-40B4-BE49-F238E27FC236}">
                <a16:creationId xmlns:a16="http://schemas.microsoft.com/office/drawing/2014/main" id="{88274F4C-EFE8-440F-BAF5-3B625D8707F2}"/>
              </a:ext>
            </a:extLst>
          </p:cNvPr>
          <p:cNvPicPr>
            <a:picLocks noChangeAspect="1"/>
          </p:cNvPicPr>
          <p:nvPr/>
        </p:nvPicPr>
        <p:blipFill>
          <a:blip r:embed="rId2"/>
          <a:srcRect/>
          <a:stretch>
            <a:fillRect/>
          </a:stretch>
        </p:blipFill>
        <p:spPr>
          <a:xfrm>
            <a:off x="195846" y="317177"/>
            <a:ext cx="5868207" cy="4240749"/>
          </a:xfrm>
          <a:prstGeom prst="rect">
            <a:avLst/>
          </a:prstGeom>
          <a:noFill/>
          <a:ln cap="flat">
            <a:noFill/>
          </a:ln>
        </p:spPr>
      </p:pic>
      <p:pic>
        <p:nvPicPr>
          <p:cNvPr id="3" name="Picture 4" descr="Gilgit-Baltistan belongs to India, Pakistan trying to occupy illegally:  British Parliament dgtl - Anandabazar">
            <a:extLst>
              <a:ext uri="{FF2B5EF4-FFF2-40B4-BE49-F238E27FC236}">
                <a16:creationId xmlns:a16="http://schemas.microsoft.com/office/drawing/2014/main" id="{CB97B0F9-C2FB-463A-9EC7-90FF6103D835}"/>
              </a:ext>
            </a:extLst>
          </p:cNvPr>
          <p:cNvPicPr>
            <a:picLocks noChangeAspect="1"/>
          </p:cNvPicPr>
          <p:nvPr/>
        </p:nvPicPr>
        <p:blipFill>
          <a:blip r:embed="rId3"/>
          <a:srcRect/>
          <a:stretch>
            <a:fillRect/>
          </a:stretch>
        </p:blipFill>
        <p:spPr>
          <a:xfrm>
            <a:off x="6274192" y="249722"/>
            <a:ext cx="5721967" cy="4308204"/>
          </a:xfrm>
          <a:prstGeom prst="rect">
            <a:avLst/>
          </a:prstGeom>
          <a:noFill/>
          <a:ln cap="flat">
            <a:noFill/>
          </a:ln>
        </p:spPr>
      </p:pic>
      <p:sp>
        <p:nvSpPr>
          <p:cNvPr id="4" name="TextBox 4">
            <a:extLst>
              <a:ext uri="{FF2B5EF4-FFF2-40B4-BE49-F238E27FC236}">
                <a16:creationId xmlns:a16="http://schemas.microsoft.com/office/drawing/2014/main" id="{1E926BD3-2F25-43CC-A6E0-D53ABF81D230}"/>
              </a:ext>
            </a:extLst>
          </p:cNvPr>
          <p:cNvSpPr txBox="1"/>
          <p:nvPr/>
        </p:nvSpPr>
        <p:spPr>
          <a:xfrm>
            <a:off x="195846" y="4756644"/>
            <a:ext cx="11800304" cy="2308320"/>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a:solidFill>
                  <a:srgbClr val="000000"/>
                </a:solidFill>
                <a:uFillTx/>
                <a:latin typeface="Nikoshban" pitchFamily="2"/>
                <a:cs typeface="Nikoshban" pitchFamily="2"/>
              </a:rPr>
              <a:t>১৯৪৭ সালে ব্রিটিশরা এই উপমহাদেশ ছেড়ে চলে যাওয়ার পর সৃষ্টি হয় দুইটি স্বাধীন রাষ্ট্র, একটি ভারত আর অন্যটি পাকিস্থান। পাকিস্থান রাষ্ট্র জন্মের পর পশ্চিম পাকিস্থানিরা পূর্ব পাকিস্থানীদের উপর নির্যাতন শুরু করে এবং বাঙ্গালিরা সাথে সাথে প্রতিবাদ আন্দোলন শুরু করেন।</a:t>
            </a:r>
            <a:endParaRPr lang="en-US" sz="3600" b="0" i="0" u="none" strike="noStrike" kern="1200" cap="none" spc="0" baseline="0">
              <a:solidFill>
                <a:srgbClr val="000000"/>
              </a:solidFill>
              <a:uFillTx/>
              <a:latin typeface="Calibri"/>
            </a:endParaRPr>
          </a:p>
        </p:txBody>
      </p:sp>
      <p:sp>
        <p:nvSpPr>
          <p:cNvPr id="5" name="TextBox 6">
            <a:extLst>
              <a:ext uri="{FF2B5EF4-FFF2-40B4-BE49-F238E27FC236}">
                <a16:creationId xmlns:a16="http://schemas.microsoft.com/office/drawing/2014/main" id="{BD392823-6AA8-42EC-8F7F-3AE2A6460CB8}"/>
              </a:ext>
            </a:extLst>
          </p:cNvPr>
          <p:cNvSpPr txBox="1"/>
          <p:nvPr/>
        </p:nvSpPr>
        <p:spPr>
          <a:xfrm>
            <a:off x="195846" y="317177"/>
            <a:ext cx="1902656" cy="1015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1" i="0" u="none" strike="noStrike" kern="1200" cap="none" spc="0" baseline="0">
                <a:solidFill>
                  <a:srgbClr val="C00000"/>
                </a:solidFill>
                <a:uFillTx/>
                <a:latin typeface="Nikoshban" pitchFamily="2"/>
                <a:cs typeface="Nikoshban" pitchFamily="2"/>
              </a:rPr>
              <a:t>ভারত</a:t>
            </a:r>
            <a:endParaRPr lang="en-US" sz="4400" b="1" i="0" u="none" strike="noStrike" kern="1200" cap="none" spc="0" baseline="0">
              <a:solidFill>
                <a:srgbClr val="C00000"/>
              </a:solidFill>
              <a:uFillTx/>
              <a:latin typeface="Calibri"/>
            </a:endParaRPr>
          </a:p>
        </p:txBody>
      </p:sp>
      <p:sp>
        <p:nvSpPr>
          <p:cNvPr id="6" name="TextBox 7">
            <a:extLst>
              <a:ext uri="{FF2B5EF4-FFF2-40B4-BE49-F238E27FC236}">
                <a16:creationId xmlns:a16="http://schemas.microsoft.com/office/drawing/2014/main" id="{20C6A8B7-CF91-4C75-B397-53A454191E81}"/>
              </a:ext>
            </a:extLst>
          </p:cNvPr>
          <p:cNvSpPr txBox="1"/>
          <p:nvPr/>
        </p:nvSpPr>
        <p:spPr>
          <a:xfrm>
            <a:off x="9495696" y="324868"/>
            <a:ext cx="2337654" cy="1015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1" i="0" u="none" strike="noStrike" kern="1200" cap="none" spc="0" baseline="0">
                <a:solidFill>
                  <a:srgbClr val="FFFF00"/>
                </a:solidFill>
                <a:uFillTx/>
                <a:latin typeface="Nikoshban" pitchFamily="2"/>
                <a:cs typeface="Nikoshban" pitchFamily="2"/>
              </a:rPr>
              <a:t>পাকিস্থান</a:t>
            </a:r>
            <a:endParaRPr lang="en-US" sz="4400" b="1" i="0" u="none" strike="noStrike" kern="1200" cap="none" spc="0" baseline="0">
              <a:solidFill>
                <a:srgbClr val="FFFF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100000">
                                          <p:val>
                                            <p:strVal val="#ppt_x"/>
                                          </p:val>
                                        </p:tav>
                                      </p:tavLst>
                                    </p:anim>
                                    <p:anim calcmode="lin" valueType="num">
                                      <p:cBhvr>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7C3448A0-235E-4308-ABF8-A7D77F97F5E3}"/>
              </a:ext>
            </a:extLst>
          </p:cNvPr>
          <p:cNvSpPr txBox="1"/>
          <p:nvPr/>
        </p:nvSpPr>
        <p:spPr>
          <a:xfrm>
            <a:off x="0" y="0"/>
            <a:ext cx="12191996" cy="1015660"/>
          </a:xfrm>
          <a:prstGeom prst="rect">
            <a:avLst/>
          </a:prstGeom>
          <a:gradFill>
            <a:gsLst>
              <a:gs pos="0">
                <a:srgbClr val="F7BDA4"/>
              </a:gs>
              <a:gs pos="100000">
                <a:srgbClr val="F5B195"/>
              </a:gs>
            </a:gsLst>
            <a:lin ang="5400000"/>
          </a:gradFill>
          <a:ln w="6345" cap="flat">
            <a:solidFill>
              <a:srgbClr val="ED7D31"/>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0" i="0" u="none" strike="noStrike" kern="1200" cap="none" spc="0" baseline="0">
                <a:solidFill>
                  <a:srgbClr val="000000"/>
                </a:solidFill>
                <a:uFillTx/>
                <a:latin typeface="Nikoshban" pitchFamily="2"/>
                <a:cs typeface="Nikoshban" pitchFamily="2"/>
              </a:rPr>
              <a:t>উল্লেখযোগ্য কয়েকটি প্রতিবাদ ও আন্দোলন</a:t>
            </a:r>
            <a:endParaRPr lang="en-US" sz="6000" b="0" i="0" u="none" strike="noStrike" kern="1200" cap="none" spc="0" baseline="0">
              <a:solidFill>
                <a:srgbClr val="000000"/>
              </a:solidFill>
              <a:uFillTx/>
              <a:latin typeface="Calibri"/>
            </a:endParaRPr>
          </a:p>
        </p:txBody>
      </p:sp>
      <p:pic>
        <p:nvPicPr>
          <p:cNvPr id="3" name="Picture 2" descr="ভাষা আন্দোলনের চার অধ্যায়">
            <a:extLst>
              <a:ext uri="{FF2B5EF4-FFF2-40B4-BE49-F238E27FC236}">
                <a16:creationId xmlns:a16="http://schemas.microsoft.com/office/drawing/2014/main" id="{7E717867-7DC8-43B8-9167-7080FD98B7CE}"/>
              </a:ext>
            </a:extLst>
          </p:cNvPr>
          <p:cNvPicPr>
            <a:picLocks noChangeAspect="1"/>
          </p:cNvPicPr>
          <p:nvPr/>
        </p:nvPicPr>
        <p:blipFill>
          <a:blip r:embed="rId2"/>
          <a:srcRect/>
          <a:stretch>
            <a:fillRect/>
          </a:stretch>
        </p:blipFill>
        <p:spPr>
          <a:xfrm>
            <a:off x="472214" y="1409154"/>
            <a:ext cx="7524926" cy="5007501"/>
          </a:xfrm>
          <a:prstGeom prst="rect">
            <a:avLst/>
          </a:prstGeom>
          <a:noFill/>
          <a:ln w="88897" cap="sq">
            <a:solidFill>
              <a:srgbClr val="000000"/>
            </a:solidFill>
            <a:prstDash val="solid"/>
            <a:miter/>
          </a:ln>
        </p:spPr>
      </p:pic>
      <p:sp>
        <p:nvSpPr>
          <p:cNvPr id="4" name="Rectangle: Rounded Corners 3">
            <a:extLst>
              <a:ext uri="{FF2B5EF4-FFF2-40B4-BE49-F238E27FC236}">
                <a16:creationId xmlns:a16="http://schemas.microsoft.com/office/drawing/2014/main" id="{5198D9D8-2E55-47F9-A745-086672087575}"/>
              </a:ext>
            </a:extLst>
          </p:cNvPr>
          <p:cNvSpPr/>
          <p:nvPr/>
        </p:nvSpPr>
        <p:spPr>
          <a:xfrm>
            <a:off x="8329470" y="1409154"/>
            <a:ext cx="3390311" cy="500750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1" i="0" u="none" strike="noStrike" kern="1200" cap="none" spc="0" baseline="0">
                <a:solidFill>
                  <a:srgbClr val="FFFF00"/>
                </a:solidFill>
                <a:effectLst>
                  <a:outerShdw dist="22860" dir="5400000">
                    <a:srgbClr val="000000"/>
                  </a:outerShdw>
                </a:effectLst>
                <a:uFillTx/>
                <a:latin typeface="Nikoshban" pitchFamily="2"/>
                <a:cs typeface="Nikoshban" pitchFamily="2"/>
              </a:rPr>
              <a:t>১৯৫২ সালের ভাষা আন্দোলন।</a:t>
            </a:r>
            <a:endParaRPr lang="en-US" sz="3200" b="1" i="0" u="none" strike="noStrike" kern="1200" cap="none" spc="0" baseline="0">
              <a:solidFill>
                <a:srgbClr val="FFFF00"/>
              </a:solidFill>
              <a:effectLst>
                <a:outerShdw dist="22860" dir="5400000">
                  <a:srgbClr val="000000"/>
                </a:outerShdw>
              </a:effectLst>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497</Words>
  <Application>Microsoft Office PowerPoint</Application>
  <PresentationFormat>Widescreen</PresentationFormat>
  <Paragraphs>61</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Nikoshban</vt:lpstr>
      <vt:lpstr>Nikoshban</vt:lpstr>
      <vt:lpstr>Segoe Print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সুনাতনপুঞ্জি GPS</dc:creator>
  <cp:lastModifiedBy>সুনাতনপুঞ্জি GPS</cp:lastModifiedBy>
  <cp:revision>29</cp:revision>
  <dcterms:created xsi:type="dcterms:W3CDTF">2021-01-16T17:14:58Z</dcterms:created>
  <dcterms:modified xsi:type="dcterms:W3CDTF">2021-01-17T16:22:01Z</dcterms:modified>
</cp:coreProperties>
</file>