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258" r:id="rId3"/>
    <p:sldId id="259" r:id="rId4"/>
    <p:sldId id="294" r:id="rId5"/>
    <p:sldId id="302" r:id="rId6"/>
    <p:sldId id="260" r:id="rId7"/>
    <p:sldId id="261" r:id="rId8"/>
    <p:sldId id="297" r:id="rId9"/>
    <p:sldId id="304" r:id="rId10"/>
    <p:sldId id="303" r:id="rId11"/>
    <p:sldId id="263" r:id="rId12"/>
    <p:sldId id="264" r:id="rId13"/>
    <p:sldId id="265" r:id="rId14"/>
    <p:sldId id="305" r:id="rId15"/>
    <p:sldId id="306" r:id="rId16"/>
    <p:sldId id="307" r:id="rId17"/>
    <p:sldId id="266" r:id="rId18"/>
    <p:sldId id="309" r:id="rId19"/>
    <p:sldId id="310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68" d="100"/>
          <a:sy n="68" d="100"/>
        </p:scale>
        <p:origin x="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4C915-1A16-4C41-89AF-1EA328CF3E9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645CB7-9D69-472C-9DB5-EE76E76206E4}">
      <dgm:prSet phldrT="[Text]" custT="1"/>
      <dgm:spPr/>
      <dgm:t>
        <a:bodyPr/>
        <a:lstStyle/>
        <a:p>
          <a:r>
            <a:rPr lang="ar-SA" sz="6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اَلْفِعْلُ</a:t>
          </a:r>
          <a:endParaRPr lang="en-US" sz="6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C59AE4D-08B4-4966-96B4-F5EACD5F0A8E}" type="parTrans" cxnId="{12428DE0-6AAC-4AAA-8D3A-7ACE4911B947}">
      <dgm:prSet/>
      <dgm:spPr/>
      <dgm:t>
        <a:bodyPr/>
        <a:lstStyle/>
        <a:p>
          <a:endParaRPr lang="en-US"/>
        </a:p>
      </dgm:t>
    </dgm:pt>
    <dgm:pt modelId="{9DEBB3E3-5337-43A9-A2AE-D656829BD619}" type="sibTrans" cxnId="{12428DE0-6AAC-4AAA-8D3A-7ACE4911B947}">
      <dgm:prSet/>
      <dgm:spPr/>
      <dgm:t>
        <a:bodyPr/>
        <a:lstStyle/>
        <a:p>
          <a:endParaRPr lang="en-US"/>
        </a:p>
      </dgm:t>
    </dgm:pt>
    <dgm:pt modelId="{DFB982A4-827F-45C2-BAD0-7F610071D4AE}">
      <dgm:prSet phldrT="[Text]" custT="1"/>
      <dgm:spPr/>
      <dgm:t>
        <a:bodyPr/>
        <a:lstStyle/>
        <a:p>
          <a:r>
            <a:rPr lang="ar-SA" sz="7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فَعَلَ</a:t>
          </a:r>
          <a:endParaRPr lang="en-US" sz="7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2BD29B8-4AF3-431B-AEEA-4AE7E88EE156}" type="parTrans" cxnId="{EA526ABE-FF6C-493E-BB20-49F06EB5EE9C}">
      <dgm:prSet/>
      <dgm:spPr/>
      <dgm:t>
        <a:bodyPr/>
        <a:lstStyle/>
        <a:p>
          <a:endParaRPr lang="en-US"/>
        </a:p>
      </dgm:t>
    </dgm:pt>
    <dgm:pt modelId="{006773D2-739E-4D47-B46C-21FEC6DCA6CD}" type="sibTrans" cxnId="{EA526ABE-FF6C-493E-BB20-49F06EB5EE9C}">
      <dgm:prSet/>
      <dgm:spPr/>
      <dgm:t>
        <a:bodyPr/>
        <a:lstStyle/>
        <a:p>
          <a:endParaRPr lang="en-US"/>
        </a:p>
      </dgm:t>
    </dgm:pt>
    <dgm:pt modelId="{C1060739-F36B-49A5-8A89-958AC4106F4E}">
      <dgm:prSet phldrT="[Text]" custT="1"/>
      <dgm:spPr/>
      <dgm:t>
        <a:bodyPr/>
        <a:lstStyle/>
        <a:p>
          <a:r>
            <a: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لايَفْعَلُ</a:t>
          </a:r>
          <a:endParaRPr lang="en-US" sz="4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735767-EE73-4DDC-918F-4C812A94CDC4}" type="parTrans" cxnId="{23F6D78D-606A-4D9D-AA97-EECDA6E159A8}">
      <dgm:prSet/>
      <dgm:spPr/>
      <dgm:t>
        <a:bodyPr/>
        <a:lstStyle/>
        <a:p>
          <a:endParaRPr lang="en-US"/>
        </a:p>
      </dgm:t>
    </dgm:pt>
    <dgm:pt modelId="{88569858-40A6-47E8-B088-AA9E61D73268}" type="sibTrans" cxnId="{23F6D78D-606A-4D9D-AA97-EECDA6E159A8}">
      <dgm:prSet/>
      <dgm:spPr/>
      <dgm:t>
        <a:bodyPr/>
        <a:lstStyle/>
        <a:p>
          <a:endParaRPr lang="en-US"/>
        </a:p>
      </dgm:t>
    </dgm:pt>
    <dgm:pt modelId="{BA134966-053B-4986-ACD6-5517FFFE21A3}">
      <dgm:prSet phldrT="[Text]" custT="1"/>
      <dgm:spPr/>
      <dgm:t>
        <a:bodyPr/>
        <a:lstStyle/>
        <a:p>
          <a:r>
            <a:rPr lang="ar-SA" sz="66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اِفْعَلْ</a:t>
          </a:r>
          <a:endParaRPr lang="en-US" sz="6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641971F-4D7F-4851-BBBD-2E679959CB28}" type="parTrans" cxnId="{A1F30D54-E19E-4BD0-A0FB-8814BA8BF297}">
      <dgm:prSet/>
      <dgm:spPr/>
      <dgm:t>
        <a:bodyPr/>
        <a:lstStyle/>
        <a:p>
          <a:endParaRPr lang="en-US"/>
        </a:p>
      </dgm:t>
    </dgm:pt>
    <dgm:pt modelId="{4239544D-BB4D-4767-ADF8-3389730A95C3}" type="sibTrans" cxnId="{A1F30D54-E19E-4BD0-A0FB-8814BA8BF297}">
      <dgm:prSet/>
      <dgm:spPr/>
      <dgm:t>
        <a:bodyPr/>
        <a:lstStyle/>
        <a:p>
          <a:endParaRPr lang="en-US"/>
        </a:p>
      </dgm:t>
    </dgm:pt>
    <dgm:pt modelId="{E0D2C37B-5102-4A09-A32A-D9400D404ADD}">
      <dgm:prSet phldrT="[Text]" custT="1"/>
      <dgm:spPr/>
      <dgm:t>
        <a:bodyPr/>
        <a:lstStyle/>
        <a:p>
          <a:r>
            <a: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لاتَفْعَلْ</a:t>
          </a:r>
          <a:endParaRPr lang="en-US" sz="4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BAE81D7-2706-40B5-B742-AD9B78E36AD6}" type="parTrans" cxnId="{D4514581-7794-4BD0-B165-A7BB98936A09}">
      <dgm:prSet/>
      <dgm:spPr/>
      <dgm:t>
        <a:bodyPr/>
        <a:lstStyle/>
        <a:p>
          <a:endParaRPr lang="en-US"/>
        </a:p>
      </dgm:t>
    </dgm:pt>
    <dgm:pt modelId="{324F2A63-AE66-4DC4-8BBF-1009B065A942}" type="sibTrans" cxnId="{D4514581-7794-4BD0-B165-A7BB98936A09}">
      <dgm:prSet/>
      <dgm:spPr/>
      <dgm:t>
        <a:bodyPr/>
        <a:lstStyle/>
        <a:p>
          <a:endParaRPr lang="en-US"/>
        </a:p>
      </dgm:t>
    </dgm:pt>
    <dgm:pt modelId="{3AFD62CC-963A-4026-A1C6-4B86BCACE2B2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فَاعِلٌ</a:t>
          </a:r>
          <a:endParaRPr lang="en-US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A98EBC0-05CD-497E-98BD-D04214F4AE0D}" type="parTrans" cxnId="{A57FC70C-D5EB-4D44-B657-73BDAFE8C702}">
      <dgm:prSet/>
      <dgm:spPr/>
      <dgm:t>
        <a:bodyPr/>
        <a:lstStyle/>
        <a:p>
          <a:endParaRPr lang="en-US"/>
        </a:p>
      </dgm:t>
    </dgm:pt>
    <dgm:pt modelId="{B8222261-DB78-4F60-B660-AED695200C40}" type="sibTrans" cxnId="{A57FC70C-D5EB-4D44-B657-73BDAFE8C702}">
      <dgm:prSet/>
      <dgm:spPr/>
      <dgm:t>
        <a:bodyPr/>
        <a:lstStyle/>
        <a:p>
          <a:endParaRPr lang="en-US"/>
        </a:p>
      </dgm:t>
    </dgm:pt>
    <dgm:pt modelId="{AD7210B7-0834-4A94-ADC1-7ABB9A852D0A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مَفْعُوْلٌ</a:t>
          </a:r>
          <a:endParaRPr lang="en-US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FE8E29F-9FC4-4199-A61C-FCEA5EBC828C}" type="parTrans" cxnId="{967E3316-E965-473D-AE20-080150653697}">
      <dgm:prSet/>
      <dgm:spPr/>
      <dgm:t>
        <a:bodyPr/>
        <a:lstStyle/>
        <a:p>
          <a:endParaRPr lang="en-US"/>
        </a:p>
      </dgm:t>
    </dgm:pt>
    <dgm:pt modelId="{C10E5F87-D62A-4491-AA45-E590F9844142}" type="sibTrans" cxnId="{967E3316-E965-473D-AE20-080150653697}">
      <dgm:prSet/>
      <dgm:spPr/>
      <dgm:t>
        <a:bodyPr/>
        <a:lstStyle/>
        <a:p>
          <a:endParaRPr lang="en-US"/>
        </a:p>
      </dgm:t>
    </dgm:pt>
    <dgm:pt modelId="{F0BEB179-8DE7-4E8C-B157-4AE02BEA080E}" type="pres">
      <dgm:prSet presAssocID="{5814C915-1A16-4C41-89AF-1EA328CF3E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0C7FA2-0F30-4956-B5E9-DBD93CE3E845}" type="pres">
      <dgm:prSet presAssocID="{99645CB7-9D69-472C-9DB5-EE76E76206E4}" presName="centerShape" presStyleLbl="node0" presStyleIdx="0" presStyleCnt="1"/>
      <dgm:spPr/>
    </dgm:pt>
    <dgm:pt modelId="{93369ABC-258E-41E7-9DCD-E27185EE20E2}" type="pres">
      <dgm:prSet presAssocID="{12BD29B8-4AF3-431B-AEEA-4AE7E88EE156}" presName="parTrans" presStyleLbl="sibTrans2D1" presStyleIdx="0" presStyleCnt="6"/>
      <dgm:spPr/>
    </dgm:pt>
    <dgm:pt modelId="{5C0265B8-492C-4E31-B7B2-8B2E2A8C71AA}" type="pres">
      <dgm:prSet presAssocID="{12BD29B8-4AF3-431B-AEEA-4AE7E88EE156}" presName="connectorText" presStyleLbl="sibTrans2D1" presStyleIdx="0" presStyleCnt="6"/>
      <dgm:spPr/>
    </dgm:pt>
    <dgm:pt modelId="{73D4EAFD-91C9-4325-9468-9BF674400774}" type="pres">
      <dgm:prSet presAssocID="{DFB982A4-827F-45C2-BAD0-7F610071D4AE}" presName="node" presStyleLbl="node1" presStyleIdx="0" presStyleCnt="6">
        <dgm:presLayoutVars>
          <dgm:bulletEnabled val="1"/>
        </dgm:presLayoutVars>
      </dgm:prSet>
      <dgm:spPr/>
    </dgm:pt>
    <dgm:pt modelId="{4F2907A8-C711-468C-804B-48AA537A2A00}" type="pres">
      <dgm:prSet presAssocID="{4A735767-EE73-4DDC-918F-4C812A94CDC4}" presName="parTrans" presStyleLbl="sibTrans2D1" presStyleIdx="1" presStyleCnt="6"/>
      <dgm:spPr/>
    </dgm:pt>
    <dgm:pt modelId="{2DE0CA40-95A7-4494-8328-E3201D2A890D}" type="pres">
      <dgm:prSet presAssocID="{4A735767-EE73-4DDC-918F-4C812A94CDC4}" presName="connectorText" presStyleLbl="sibTrans2D1" presStyleIdx="1" presStyleCnt="6"/>
      <dgm:spPr/>
    </dgm:pt>
    <dgm:pt modelId="{D4A9FC73-1515-402C-8AD0-C0D0D726A26C}" type="pres">
      <dgm:prSet presAssocID="{C1060739-F36B-49A5-8A89-958AC4106F4E}" presName="node" presStyleLbl="node1" presStyleIdx="1" presStyleCnt="6">
        <dgm:presLayoutVars>
          <dgm:bulletEnabled val="1"/>
        </dgm:presLayoutVars>
      </dgm:prSet>
      <dgm:spPr/>
    </dgm:pt>
    <dgm:pt modelId="{5FA0EBB1-0919-4512-AF2E-5B9673A8DDF2}" type="pres">
      <dgm:prSet presAssocID="{8641971F-4D7F-4851-BBBD-2E679959CB28}" presName="parTrans" presStyleLbl="sibTrans2D1" presStyleIdx="2" presStyleCnt="6"/>
      <dgm:spPr/>
    </dgm:pt>
    <dgm:pt modelId="{E2F6A518-226B-4913-AF5C-190B606B8F9D}" type="pres">
      <dgm:prSet presAssocID="{8641971F-4D7F-4851-BBBD-2E679959CB28}" presName="connectorText" presStyleLbl="sibTrans2D1" presStyleIdx="2" presStyleCnt="6"/>
      <dgm:spPr/>
    </dgm:pt>
    <dgm:pt modelId="{475ADE2F-E5BF-4457-9E77-F896A6904CC5}" type="pres">
      <dgm:prSet presAssocID="{BA134966-053B-4986-ACD6-5517FFFE21A3}" presName="node" presStyleLbl="node1" presStyleIdx="2" presStyleCnt="6" custRadScaleRad="102621" custRadScaleInc="-2378">
        <dgm:presLayoutVars>
          <dgm:bulletEnabled val="1"/>
        </dgm:presLayoutVars>
      </dgm:prSet>
      <dgm:spPr/>
    </dgm:pt>
    <dgm:pt modelId="{B771D081-C25E-40BA-B7F9-6DB801D11C6B}" type="pres">
      <dgm:prSet presAssocID="{BBAE81D7-2706-40B5-B742-AD9B78E36AD6}" presName="parTrans" presStyleLbl="sibTrans2D1" presStyleIdx="3" presStyleCnt="6"/>
      <dgm:spPr/>
    </dgm:pt>
    <dgm:pt modelId="{5B1EC266-AEBA-4A45-AEDC-5F006F7638C8}" type="pres">
      <dgm:prSet presAssocID="{BBAE81D7-2706-40B5-B742-AD9B78E36AD6}" presName="connectorText" presStyleLbl="sibTrans2D1" presStyleIdx="3" presStyleCnt="6"/>
      <dgm:spPr/>
    </dgm:pt>
    <dgm:pt modelId="{28615F04-45B1-4749-98E1-2A49AEEF7EC4}" type="pres">
      <dgm:prSet presAssocID="{E0D2C37B-5102-4A09-A32A-D9400D404ADD}" presName="node" presStyleLbl="node1" presStyleIdx="3" presStyleCnt="6">
        <dgm:presLayoutVars>
          <dgm:bulletEnabled val="1"/>
        </dgm:presLayoutVars>
      </dgm:prSet>
      <dgm:spPr/>
    </dgm:pt>
    <dgm:pt modelId="{A840CE99-165D-441A-B828-4A96CDDC8AEA}" type="pres">
      <dgm:prSet presAssocID="{EA98EBC0-05CD-497E-98BD-D04214F4AE0D}" presName="parTrans" presStyleLbl="sibTrans2D1" presStyleIdx="4" presStyleCnt="6"/>
      <dgm:spPr/>
    </dgm:pt>
    <dgm:pt modelId="{5BE09269-88F3-4D63-8C39-1E3FA19D7AFE}" type="pres">
      <dgm:prSet presAssocID="{EA98EBC0-05CD-497E-98BD-D04214F4AE0D}" presName="connectorText" presStyleLbl="sibTrans2D1" presStyleIdx="4" presStyleCnt="6"/>
      <dgm:spPr/>
    </dgm:pt>
    <dgm:pt modelId="{D569E1F1-BFE0-47E6-9FF9-8BC72C07FC0B}" type="pres">
      <dgm:prSet presAssocID="{3AFD62CC-963A-4026-A1C6-4B86BCACE2B2}" presName="node" presStyleLbl="node1" presStyleIdx="4" presStyleCnt="6">
        <dgm:presLayoutVars>
          <dgm:bulletEnabled val="1"/>
        </dgm:presLayoutVars>
      </dgm:prSet>
      <dgm:spPr/>
    </dgm:pt>
    <dgm:pt modelId="{E91FF7D1-6DA3-4768-A4EF-F7E135BDBD40}" type="pres">
      <dgm:prSet presAssocID="{1FE8E29F-9FC4-4199-A61C-FCEA5EBC828C}" presName="parTrans" presStyleLbl="sibTrans2D1" presStyleIdx="5" presStyleCnt="6"/>
      <dgm:spPr/>
    </dgm:pt>
    <dgm:pt modelId="{5C9FDCE7-F291-4F8B-87AC-A3902EEFE2A3}" type="pres">
      <dgm:prSet presAssocID="{1FE8E29F-9FC4-4199-A61C-FCEA5EBC828C}" presName="connectorText" presStyleLbl="sibTrans2D1" presStyleIdx="5" presStyleCnt="6"/>
      <dgm:spPr/>
    </dgm:pt>
    <dgm:pt modelId="{70449BAE-5813-4C21-A04D-11A117B13B35}" type="pres">
      <dgm:prSet presAssocID="{AD7210B7-0834-4A94-ADC1-7ABB9A852D0A}" presName="node" presStyleLbl="node1" presStyleIdx="5" presStyleCnt="6">
        <dgm:presLayoutVars>
          <dgm:bulletEnabled val="1"/>
        </dgm:presLayoutVars>
      </dgm:prSet>
      <dgm:spPr/>
    </dgm:pt>
  </dgm:ptLst>
  <dgm:cxnLst>
    <dgm:cxn modelId="{A57FC70C-D5EB-4D44-B657-73BDAFE8C702}" srcId="{99645CB7-9D69-472C-9DB5-EE76E76206E4}" destId="{3AFD62CC-963A-4026-A1C6-4B86BCACE2B2}" srcOrd="4" destOrd="0" parTransId="{EA98EBC0-05CD-497E-98BD-D04214F4AE0D}" sibTransId="{B8222261-DB78-4F60-B660-AED695200C40}"/>
    <dgm:cxn modelId="{E8F41E11-9BC4-4605-A0FC-634B36473054}" type="presOf" srcId="{EA98EBC0-05CD-497E-98BD-D04214F4AE0D}" destId="{5BE09269-88F3-4D63-8C39-1E3FA19D7AFE}" srcOrd="1" destOrd="0" presId="urn:microsoft.com/office/officeart/2005/8/layout/radial5"/>
    <dgm:cxn modelId="{967E3316-E965-473D-AE20-080150653697}" srcId="{99645CB7-9D69-472C-9DB5-EE76E76206E4}" destId="{AD7210B7-0834-4A94-ADC1-7ABB9A852D0A}" srcOrd="5" destOrd="0" parTransId="{1FE8E29F-9FC4-4199-A61C-FCEA5EBC828C}" sibTransId="{C10E5F87-D62A-4491-AA45-E590F9844142}"/>
    <dgm:cxn modelId="{BE4C761B-91A1-4430-9848-1F8B8CA4B6BB}" type="presOf" srcId="{BBAE81D7-2706-40B5-B742-AD9B78E36AD6}" destId="{5B1EC266-AEBA-4A45-AEDC-5F006F7638C8}" srcOrd="1" destOrd="0" presId="urn:microsoft.com/office/officeart/2005/8/layout/radial5"/>
    <dgm:cxn modelId="{2B92AA23-4049-43FA-9ECE-459DB97D86EF}" type="presOf" srcId="{4A735767-EE73-4DDC-918F-4C812A94CDC4}" destId="{2DE0CA40-95A7-4494-8328-E3201D2A890D}" srcOrd="1" destOrd="0" presId="urn:microsoft.com/office/officeart/2005/8/layout/radial5"/>
    <dgm:cxn modelId="{8ADEA326-8B90-4884-A92E-5C3D76FF3048}" type="presOf" srcId="{DFB982A4-827F-45C2-BAD0-7F610071D4AE}" destId="{73D4EAFD-91C9-4325-9468-9BF674400774}" srcOrd="0" destOrd="0" presId="urn:microsoft.com/office/officeart/2005/8/layout/radial5"/>
    <dgm:cxn modelId="{44F51A2C-EE74-4613-8011-F7DD5FF12D76}" type="presOf" srcId="{AD7210B7-0834-4A94-ADC1-7ABB9A852D0A}" destId="{70449BAE-5813-4C21-A04D-11A117B13B35}" srcOrd="0" destOrd="0" presId="urn:microsoft.com/office/officeart/2005/8/layout/radial5"/>
    <dgm:cxn modelId="{53FAB331-31BE-462C-AD67-D708DC592CE0}" type="presOf" srcId="{1FE8E29F-9FC4-4199-A61C-FCEA5EBC828C}" destId="{E91FF7D1-6DA3-4768-A4EF-F7E135BDBD40}" srcOrd="0" destOrd="0" presId="urn:microsoft.com/office/officeart/2005/8/layout/radial5"/>
    <dgm:cxn modelId="{4FEE0047-93AE-41E1-AF59-D3C4DB17C9A7}" type="presOf" srcId="{4A735767-EE73-4DDC-918F-4C812A94CDC4}" destId="{4F2907A8-C711-468C-804B-48AA537A2A00}" srcOrd="0" destOrd="0" presId="urn:microsoft.com/office/officeart/2005/8/layout/radial5"/>
    <dgm:cxn modelId="{2D5F1E6E-B71A-49CE-B0F5-1480E07B1BDC}" type="presOf" srcId="{BBAE81D7-2706-40B5-B742-AD9B78E36AD6}" destId="{B771D081-C25E-40BA-B7F9-6DB801D11C6B}" srcOrd="0" destOrd="0" presId="urn:microsoft.com/office/officeart/2005/8/layout/radial5"/>
    <dgm:cxn modelId="{C3829C53-2296-4430-A9AE-80F731367F7E}" type="presOf" srcId="{99645CB7-9D69-472C-9DB5-EE76E76206E4}" destId="{290C7FA2-0F30-4956-B5E9-DBD93CE3E845}" srcOrd="0" destOrd="0" presId="urn:microsoft.com/office/officeart/2005/8/layout/radial5"/>
    <dgm:cxn modelId="{A1F30D54-E19E-4BD0-A0FB-8814BA8BF297}" srcId="{99645CB7-9D69-472C-9DB5-EE76E76206E4}" destId="{BA134966-053B-4986-ACD6-5517FFFE21A3}" srcOrd="2" destOrd="0" parTransId="{8641971F-4D7F-4851-BBBD-2E679959CB28}" sibTransId="{4239544D-BB4D-4767-ADF8-3389730A95C3}"/>
    <dgm:cxn modelId="{8BA3C174-8D24-4FDC-A874-CE36D23A1AF8}" type="presOf" srcId="{E0D2C37B-5102-4A09-A32A-D9400D404ADD}" destId="{28615F04-45B1-4749-98E1-2A49AEEF7EC4}" srcOrd="0" destOrd="0" presId="urn:microsoft.com/office/officeart/2005/8/layout/radial5"/>
    <dgm:cxn modelId="{699DFF59-32A5-4EA0-B48D-6C5FF9538A1A}" type="presOf" srcId="{5814C915-1A16-4C41-89AF-1EA328CF3E90}" destId="{F0BEB179-8DE7-4E8C-B157-4AE02BEA080E}" srcOrd="0" destOrd="0" presId="urn:microsoft.com/office/officeart/2005/8/layout/radial5"/>
    <dgm:cxn modelId="{44663E5A-B035-4092-A8C0-B3E1857E2CE1}" type="presOf" srcId="{8641971F-4D7F-4851-BBBD-2E679959CB28}" destId="{E2F6A518-226B-4913-AF5C-190B606B8F9D}" srcOrd="1" destOrd="0" presId="urn:microsoft.com/office/officeart/2005/8/layout/radial5"/>
    <dgm:cxn modelId="{A880957F-B4A6-48D4-8C65-E48DF4B68948}" type="presOf" srcId="{1FE8E29F-9FC4-4199-A61C-FCEA5EBC828C}" destId="{5C9FDCE7-F291-4F8B-87AC-A3902EEFE2A3}" srcOrd="1" destOrd="0" presId="urn:microsoft.com/office/officeart/2005/8/layout/radial5"/>
    <dgm:cxn modelId="{7F962980-A189-40DC-9F7C-DC3BAFBF0E54}" type="presOf" srcId="{C1060739-F36B-49A5-8A89-958AC4106F4E}" destId="{D4A9FC73-1515-402C-8AD0-C0D0D726A26C}" srcOrd="0" destOrd="0" presId="urn:microsoft.com/office/officeart/2005/8/layout/radial5"/>
    <dgm:cxn modelId="{D4514581-7794-4BD0-B165-A7BB98936A09}" srcId="{99645CB7-9D69-472C-9DB5-EE76E76206E4}" destId="{E0D2C37B-5102-4A09-A32A-D9400D404ADD}" srcOrd="3" destOrd="0" parTransId="{BBAE81D7-2706-40B5-B742-AD9B78E36AD6}" sibTransId="{324F2A63-AE66-4DC4-8BBF-1009B065A942}"/>
    <dgm:cxn modelId="{34D84981-AE2C-4887-AA51-AC4B1AB9DB96}" type="presOf" srcId="{EA98EBC0-05CD-497E-98BD-D04214F4AE0D}" destId="{A840CE99-165D-441A-B828-4A96CDDC8AEA}" srcOrd="0" destOrd="0" presId="urn:microsoft.com/office/officeart/2005/8/layout/radial5"/>
    <dgm:cxn modelId="{23F6D78D-606A-4D9D-AA97-EECDA6E159A8}" srcId="{99645CB7-9D69-472C-9DB5-EE76E76206E4}" destId="{C1060739-F36B-49A5-8A89-958AC4106F4E}" srcOrd="1" destOrd="0" parTransId="{4A735767-EE73-4DDC-918F-4C812A94CDC4}" sibTransId="{88569858-40A6-47E8-B088-AA9E61D73268}"/>
    <dgm:cxn modelId="{6E5C4FAA-4096-41F9-9794-884449D4EEBB}" type="presOf" srcId="{8641971F-4D7F-4851-BBBD-2E679959CB28}" destId="{5FA0EBB1-0919-4512-AF2E-5B9673A8DDF2}" srcOrd="0" destOrd="0" presId="urn:microsoft.com/office/officeart/2005/8/layout/radial5"/>
    <dgm:cxn modelId="{EA526ABE-FF6C-493E-BB20-49F06EB5EE9C}" srcId="{99645CB7-9D69-472C-9DB5-EE76E76206E4}" destId="{DFB982A4-827F-45C2-BAD0-7F610071D4AE}" srcOrd="0" destOrd="0" parTransId="{12BD29B8-4AF3-431B-AEEA-4AE7E88EE156}" sibTransId="{006773D2-739E-4D47-B46C-21FEC6DCA6CD}"/>
    <dgm:cxn modelId="{C19F6BDD-1BC1-42E0-A605-8A1EEECB0FAC}" type="presOf" srcId="{3AFD62CC-963A-4026-A1C6-4B86BCACE2B2}" destId="{D569E1F1-BFE0-47E6-9FF9-8BC72C07FC0B}" srcOrd="0" destOrd="0" presId="urn:microsoft.com/office/officeart/2005/8/layout/radial5"/>
    <dgm:cxn modelId="{12428DE0-6AAC-4AAA-8D3A-7ACE4911B947}" srcId="{5814C915-1A16-4C41-89AF-1EA328CF3E90}" destId="{99645CB7-9D69-472C-9DB5-EE76E76206E4}" srcOrd="0" destOrd="0" parTransId="{CC59AE4D-08B4-4966-96B4-F5EACD5F0A8E}" sibTransId="{9DEBB3E3-5337-43A9-A2AE-D656829BD619}"/>
    <dgm:cxn modelId="{784444E3-EEAB-477A-B9A5-29EC22429AD2}" type="presOf" srcId="{12BD29B8-4AF3-431B-AEEA-4AE7E88EE156}" destId="{93369ABC-258E-41E7-9DCD-E27185EE20E2}" srcOrd="0" destOrd="0" presId="urn:microsoft.com/office/officeart/2005/8/layout/radial5"/>
    <dgm:cxn modelId="{CCD37CF5-AB9A-41D7-A74E-54668A9CFEC9}" type="presOf" srcId="{12BD29B8-4AF3-431B-AEEA-4AE7E88EE156}" destId="{5C0265B8-492C-4E31-B7B2-8B2E2A8C71AA}" srcOrd="1" destOrd="0" presId="urn:microsoft.com/office/officeart/2005/8/layout/radial5"/>
    <dgm:cxn modelId="{627999F8-F723-472F-9100-47E4C6F0AE89}" type="presOf" srcId="{BA134966-053B-4986-ACD6-5517FFFE21A3}" destId="{475ADE2F-E5BF-4457-9E77-F896A6904CC5}" srcOrd="0" destOrd="0" presId="urn:microsoft.com/office/officeart/2005/8/layout/radial5"/>
    <dgm:cxn modelId="{F4E4DF1D-906C-44C8-A1FD-2D8BDC34B42B}" type="presParOf" srcId="{F0BEB179-8DE7-4E8C-B157-4AE02BEA080E}" destId="{290C7FA2-0F30-4956-B5E9-DBD93CE3E845}" srcOrd="0" destOrd="0" presId="urn:microsoft.com/office/officeart/2005/8/layout/radial5"/>
    <dgm:cxn modelId="{D5C90D6C-FB9E-4C9C-9DBD-6CCC8F92DB79}" type="presParOf" srcId="{F0BEB179-8DE7-4E8C-B157-4AE02BEA080E}" destId="{93369ABC-258E-41E7-9DCD-E27185EE20E2}" srcOrd="1" destOrd="0" presId="urn:microsoft.com/office/officeart/2005/8/layout/radial5"/>
    <dgm:cxn modelId="{96EC8E6A-571C-4A3D-BCD7-4F1AD10CCFCF}" type="presParOf" srcId="{93369ABC-258E-41E7-9DCD-E27185EE20E2}" destId="{5C0265B8-492C-4E31-B7B2-8B2E2A8C71AA}" srcOrd="0" destOrd="0" presId="urn:microsoft.com/office/officeart/2005/8/layout/radial5"/>
    <dgm:cxn modelId="{63617F4E-DEC9-4F68-83F1-3AB030A54D70}" type="presParOf" srcId="{F0BEB179-8DE7-4E8C-B157-4AE02BEA080E}" destId="{73D4EAFD-91C9-4325-9468-9BF674400774}" srcOrd="2" destOrd="0" presId="urn:microsoft.com/office/officeart/2005/8/layout/radial5"/>
    <dgm:cxn modelId="{3697C0C9-C43A-4BC7-95F0-E4F8B68E6FEC}" type="presParOf" srcId="{F0BEB179-8DE7-4E8C-B157-4AE02BEA080E}" destId="{4F2907A8-C711-468C-804B-48AA537A2A00}" srcOrd="3" destOrd="0" presId="urn:microsoft.com/office/officeart/2005/8/layout/radial5"/>
    <dgm:cxn modelId="{4A86B217-758B-45DB-9D9A-CA949D023714}" type="presParOf" srcId="{4F2907A8-C711-468C-804B-48AA537A2A00}" destId="{2DE0CA40-95A7-4494-8328-E3201D2A890D}" srcOrd="0" destOrd="0" presId="urn:microsoft.com/office/officeart/2005/8/layout/radial5"/>
    <dgm:cxn modelId="{3E6736AF-5466-4E21-BFE4-C24FCDCA4CBA}" type="presParOf" srcId="{F0BEB179-8DE7-4E8C-B157-4AE02BEA080E}" destId="{D4A9FC73-1515-402C-8AD0-C0D0D726A26C}" srcOrd="4" destOrd="0" presId="urn:microsoft.com/office/officeart/2005/8/layout/radial5"/>
    <dgm:cxn modelId="{B5B5A942-8F58-4A0C-BA5B-0B4013913A51}" type="presParOf" srcId="{F0BEB179-8DE7-4E8C-B157-4AE02BEA080E}" destId="{5FA0EBB1-0919-4512-AF2E-5B9673A8DDF2}" srcOrd="5" destOrd="0" presId="urn:microsoft.com/office/officeart/2005/8/layout/radial5"/>
    <dgm:cxn modelId="{43122C4C-ADA4-4833-9F9D-F6F39A2B92DA}" type="presParOf" srcId="{5FA0EBB1-0919-4512-AF2E-5B9673A8DDF2}" destId="{E2F6A518-226B-4913-AF5C-190B606B8F9D}" srcOrd="0" destOrd="0" presId="urn:microsoft.com/office/officeart/2005/8/layout/radial5"/>
    <dgm:cxn modelId="{CB5D84B7-C76E-42E2-AE15-3BFB68B62505}" type="presParOf" srcId="{F0BEB179-8DE7-4E8C-B157-4AE02BEA080E}" destId="{475ADE2F-E5BF-4457-9E77-F896A6904CC5}" srcOrd="6" destOrd="0" presId="urn:microsoft.com/office/officeart/2005/8/layout/radial5"/>
    <dgm:cxn modelId="{3C0D98A7-38F7-4188-AB02-5DA27599AD3B}" type="presParOf" srcId="{F0BEB179-8DE7-4E8C-B157-4AE02BEA080E}" destId="{B771D081-C25E-40BA-B7F9-6DB801D11C6B}" srcOrd="7" destOrd="0" presId="urn:microsoft.com/office/officeart/2005/8/layout/radial5"/>
    <dgm:cxn modelId="{FF89EB09-7A66-4250-808A-5A76F896B19F}" type="presParOf" srcId="{B771D081-C25E-40BA-B7F9-6DB801D11C6B}" destId="{5B1EC266-AEBA-4A45-AEDC-5F006F7638C8}" srcOrd="0" destOrd="0" presId="urn:microsoft.com/office/officeart/2005/8/layout/radial5"/>
    <dgm:cxn modelId="{4EACC096-C0FD-4A5C-BD4E-411B0BB5AB97}" type="presParOf" srcId="{F0BEB179-8DE7-4E8C-B157-4AE02BEA080E}" destId="{28615F04-45B1-4749-98E1-2A49AEEF7EC4}" srcOrd="8" destOrd="0" presId="urn:microsoft.com/office/officeart/2005/8/layout/radial5"/>
    <dgm:cxn modelId="{FB94D935-C1B6-497E-947E-A318F962B484}" type="presParOf" srcId="{F0BEB179-8DE7-4E8C-B157-4AE02BEA080E}" destId="{A840CE99-165D-441A-B828-4A96CDDC8AEA}" srcOrd="9" destOrd="0" presId="urn:microsoft.com/office/officeart/2005/8/layout/radial5"/>
    <dgm:cxn modelId="{944E726C-8828-426E-B28F-881029E97453}" type="presParOf" srcId="{A840CE99-165D-441A-B828-4A96CDDC8AEA}" destId="{5BE09269-88F3-4D63-8C39-1E3FA19D7AFE}" srcOrd="0" destOrd="0" presId="urn:microsoft.com/office/officeart/2005/8/layout/radial5"/>
    <dgm:cxn modelId="{BBDFF905-C69E-452E-BCAF-3311F36979B3}" type="presParOf" srcId="{F0BEB179-8DE7-4E8C-B157-4AE02BEA080E}" destId="{D569E1F1-BFE0-47E6-9FF9-8BC72C07FC0B}" srcOrd="10" destOrd="0" presId="urn:microsoft.com/office/officeart/2005/8/layout/radial5"/>
    <dgm:cxn modelId="{ED5213DF-4C8D-4B8D-9FC2-A4B2ED257A45}" type="presParOf" srcId="{F0BEB179-8DE7-4E8C-B157-4AE02BEA080E}" destId="{E91FF7D1-6DA3-4768-A4EF-F7E135BDBD40}" srcOrd="11" destOrd="0" presId="urn:microsoft.com/office/officeart/2005/8/layout/radial5"/>
    <dgm:cxn modelId="{B6F676D4-87F2-4341-A161-1D5864D9ED5B}" type="presParOf" srcId="{E91FF7D1-6DA3-4768-A4EF-F7E135BDBD40}" destId="{5C9FDCE7-F291-4F8B-87AC-A3902EEFE2A3}" srcOrd="0" destOrd="0" presId="urn:microsoft.com/office/officeart/2005/8/layout/radial5"/>
    <dgm:cxn modelId="{78204420-EA4D-4374-9A4F-08B2195F99A1}" type="presParOf" srcId="{F0BEB179-8DE7-4E8C-B157-4AE02BEA080E}" destId="{70449BAE-5813-4C21-A04D-11A117B13B3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4C915-1A16-4C41-89AF-1EA328CF3E9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645CB7-9D69-472C-9DB5-EE76E76206E4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الَنَّصْرُ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C59AE4D-08B4-4966-96B4-F5EACD5F0A8E}" type="parTrans" cxnId="{12428DE0-6AAC-4AAA-8D3A-7ACE4911B947}">
      <dgm:prSet/>
      <dgm:spPr/>
      <dgm:t>
        <a:bodyPr/>
        <a:lstStyle/>
        <a:p>
          <a:endParaRPr lang="en-US"/>
        </a:p>
      </dgm:t>
    </dgm:pt>
    <dgm:pt modelId="{9DEBB3E3-5337-43A9-A2AE-D656829BD619}" type="sibTrans" cxnId="{12428DE0-6AAC-4AAA-8D3A-7ACE4911B947}">
      <dgm:prSet/>
      <dgm:spPr/>
      <dgm:t>
        <a:bodyPr/>
        <a:lstStyle/>
        <a:p>
          <a:endParaRPr lang="en-US"/>
        </a:p>
      </dgm:t>
    </dgm:pt>
    <dgm:pt modelId="{DFB982A4-827F-45C2-BAD0-7F610071D4AE}">
      <dgm:prSet phldrT="[Text]" custT="1"/>
      <dgm:spPr/>
      <dgm:t>
        <a:bodyPr/>
        <a:lstStyle/>
        <a:p>
          <a:r>
            <a:rPr lang="ar-SA" sz="66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نَصَرَ</a:t>
          </a:r>
          <a:endParaRPr lang="en-US" sz="6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2BD29B8-4AF3-431B-AEEA-4AE7E88EE156}" type="parTrans" cxnId="{EA526ABE-FF6C-493E-BB20-49F06EB5EE9C}">
      <dgm:prSet/>
      <dgm:spPr/>
      <dgm:t>
        <a:bodyPr/>
        <a:lstStyle/>
        <a:p>
          <a:endParaRPr lang="en-US"/>
        </a:p>
      </dgm:t>
    </dgm:pt>
    <dgm:pt modelId="{006773D2-739E-4D47-B46C-21FEC6DCA6CD}" type="sibTrans" cxnId="{EA526ABE-FF6C-493E-BB20-49F06EB5EE9C}">
      <dgm:prSet/>
      <dgm:spPr/>
      <dgm:t>
        <a:bodyPr/>
        <a:lstStyle/>
        <a:p>
          <a:endParaRPr lang="en-US"/>
        </a:p>
      </dgm:t>
    </dgm:pt>
    <dgm:pt modelId="{C1060739-F36B-49A5-8A89-958AC4106F4E}">
      <dgm:prSet phldrT="[Text]" custT="1"/>
      <dgm:spPr/>
      <dgm:t>
        <a:bodyPr/>
        <a:lstStyle/>
        <a:p>
          <a:r>
            <a:rPr lang="ar-SA" sz="6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يَنْصُرُ</a:t>
          </a:r>
          <a:endParaRPr lang="en-US" sz="6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735767-EE73-4DDC-918F-4C812A94CDC4}" type="parTrans" cxnId="{23F6D78D-606A-4D9D-AA97-EECDA6E159A8}">
      <dgm:prSet/>
      <dgm:spPr/>
      <dgm:t>
        <a:bodyPr/>
        <a:lstStyle/>
        <a:p>
          <a:endParaRPr lang="en-US"/>
        </a:p>
      </dgm:t>
    </dgm:pt>
    <dgm:pt modelId="{88569858-40A6-47E8-B088-AA9E61D73268}" type="sibTrans" cxnId="{23F6D78D-606A-4D9D-AA97-EECDA6E159A8}">
      <dgm:prSet/>
      <dgm:spPr/>
      <dgm:t>
        <a:bodyPr/>
        <a:lstStyle/>
        <a:p>
          <a:endParaRPr lang="en-US"/>
        </a:p>
      </dgm:t>
    </dgm:pt>
    <dgm:pt modelId="{BA134966-053B-4986-ACD6-5517FFFE21A3}">
      <dgm:prSet phldrT="[Text]" custT="1"/>
      <dgm:spPr/>
      <dgm:t>
        <a:bodyPr/>
        <a:lstStyle/>
        <a:p>
          <a:r>
            <a:rPr lang="ar-SA" sz="66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اُنْصُرْ</a:t>
          </a:r>
          <a:endParaRPr lang="en-US" sz="66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641971F-4D7F-4851-BBBD-2E679959CB28}" type="parTrans" cxnId="{A1F30D54-E19E-4BD0-A0FB-8814BA8BF297}">
      <dgm:prSet/>
      <dgm:spPr/>
      <dgm:t>
        <a:bodyPr/>
        <a:lstStyle/>
        <a:p>
          <a:endParaRPr lang="en-US"/>
        </a:p>
      </dgm:t>
    </dgm:pt>
    <dgm:pt modelId="{4239544D-BB4D-4767-ADF8-3389730A95C3}" type="sibTrans" cxnId="{A1F30D54-E19E-4BD0-A0FB-8814BA8BF297}">
      <dgm:prSet/>
      <dgm:spPr/>
      <dgm:t>
        <a:bodyPr/>
        <a:lstStyle/>
        <a:p>
          <a:endParaRPr lang="en-US"/>
        </a:p>
      </dgm:t>
    </dgm:pt>
    <dgm:pt modelId="{E0D2C37B-5102-4A09-A32A-D9400D404ADD}">
      <dgm:prSet phldrT="[Text]" custT="1"/>
      <dgm:spPr/>
      <dgm:t>
        <a:bodyPr/>
        <a:lstStyle/>
        <a:p>
          <a:r>
            <a: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لاَتَنْصُرْ</a:t>
          </a:r>
          <a:endParaRPr lang="en-US" sz="4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BAE81D7-2706-40B5-B742-AD9B78E36AD6}" type="parTrans" cxnId="{D4514581-7794-4BD0-B165-A7BB98936A09}">
      <dgm:prSet/>
      <dgm:spPr/>
      <dgm:t>
        <a:bodyPr/>
        <a:lstStyle/>
        <a:p>
          <a:endParaRPr lang="en-US"/>
        </a:p>
      </dgm:t>
    </dgm:pt>
    <dgm:pt modelId="{324F2A63-AE66-4DC4-8BBF-1009B065A942}" type="sibTrans" cxnId="{D4514581-7794-4BD0-B165-A7BB98936A09}">
      <dgm:prSet/>
      <dgm:spPr/>
      <dgm:t>
        <a:bodyPr/>
        <a:lstStyle/>
        <a:p>
          <a:endParaRPr lang="en-US"/>
        </a:p>
      </dgm:t>
    </dgm:pt>
    <dgm:pt modelId="{4DE7195F-EE38-4005-8AAF-14C96EFA6F5E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نَاصِرٌ</a:t>
          </a:r>
          <a:endParaRPr lang="en-US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A91AAFE1-BA9F-473C-AAAE-3E094B90D6CE}" type="parTrans" cxnId="{A5DE0227-808A-44BA-8AF0-C971E62A15C2}">
      <dgm:prSet/>
      <dgm:spPr/>
      <dgm:t>
        <a:bodyPr/>
        <a:lstStyle/>
        <a:p>
          <a:endParaRPr lang="en-US"/>
        </a:p>
      </dgm:t>
    </dgm:pt>
    <dgm:pt modelId="{22A614F0-9C1C-4774-A1C6-15DD92308413}" type="sibTrans" cxnId="{A5DE0227-808A-44BA-8AF0-C971E62A15C2}">
      <dgm:prSet/>
      <dgm:spPr/>
      <dgm:t>
        <a:bodyPr/>
        <a:lstStyle/>
        <a:p>
          <a:endParaRPr lang="en-US"/>
        </a:p>
      </dgm:t>
    </dgm:pt>
    <dgm:pt modelId="{C26AAAFC-4A54-45EC-8885-13881DA6DED7}">
      <dgm:prSet/>
      <dgm:spPr/>
      <dgm:t>
        <a:bodyPr/>
        <a:lstStyle/>
        <a:p>
          <a:r>
            <a:rPr lang="ar-SA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مَنْصُوْرٌ</a:t>
          </a:r>
          <a:endParaRPr lang="en-US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2E63A63-3DCE-4374-95ED-86860353BC6E}" type="parTrans" cxnId="{E04DF583-AE12-4510-ACA8-6B315FD46781}">
      <dgm:prSet/>
      <dgm:spPr/>
      <dgm:t>
        <a:bodyPr/>
        <a:lstStyle/>
        <a:p>
          <a:endParaRPr lang="en-US"/>
        </a:p>
      </dgm:t>
    </dgm:pt>
    <dgm:pt modelId="{EB9F2AF5-AE07-47EF-BD6E-AFAE5ED35B3F}" type="sibTrans" cxnId="{E04DF583-AE12-4510-ACA8-6B315FD46781}">
      <dgm:prSet/>
      <dgm:spPr/>
      <dgm:t>
        <a:bodyPr/>
        <a:lstStyle/>
        <a:p>
          <a:endParaRPr lang="en-US"/>
        </a:p>
      </dgm:t>
    </dgm:pt>
    <dgm:pt modelId="{F0BEB179-8DE7-4E8C-B157-4AE02BEA080E}" type="pres">
      <dgm:prSet presAssocID="{5814C915-1A16-4C41-89AF-1EA328CF3E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0C7FA2-0F30-4956-B5E9-DBD93CE3E845}" type="pres">
      <dgm:prSet presAssocID="{99645CB7-9D69-472C-9DB5-EE76E76206E4}" presName="centerShape" presStyleLbl="node0" presStyleIdx="0" presStyleCnt="1"/>
      <dgm:spPr/>
    </dgm:pt>
    <dgm:pt modelId="{93369ABC-258E-41E7-9DCD-E27185EE20E2}" type="pres">
      <dgm:prSet presAssocID="{12BD29B8-4AF3-431B-AEEA-4AE7E88EE156}" presName="parTrans" presStyleLbl="sibTrans2D1" presStyleIdx="0" presStyleCnt="6"/>
      <dgm:spPr/>
    </dgm:pt>
    <dgm:pt modelId="{5C0265B8-492C-4E31-B7B2-8B2E2A8C71AA}" type="pres">
      <dgm:prSet presAssocID="{12BD29B8-4AF3-431B-AEEA-4AE7E88EE156}" presName="connectorText" presStyleLbl="sibTrans2D1" presStyleIdx="0" presStyleCnt="6"/>
      <dgm:spPr/>
    </dgm:pt>
    <dgm:pt modelId="{73D4EAFD-91C9-4325-9468-9BF674400774}" type="pres">
      <dgm:prSet presAssocID="{DFB982A4-827F-45C2-BAD0-7F610071D4AE}" presName="node" presStyleLbl="node1" presStyleIdx="0" presStyleCnt="6">
        <dgm:presLayoutVars>
          <dgm:bulletEnabled val="1"/>
        </dgm:presLayoutVars>
      </dgm:prSet>
      <dgm:spPr/>
    </dgm:pt>
    <dgm:pt modelId="{4F2907A8-C711-468C-804B-48AA537A2A00}" type="pres">
      <dgm:prSet presAssocID="{4A735767-EE73-4DDC-918F-4C812A94CDC4}" presName="parTrans" presStyleLbl="sibTrans2D1" presStyleIdx="1" presStyleCnt="6"/>
      <dgm:spPr/>
    </dgm:pt>
    <dgm:pt modelId="{2DE0CA40-95A7-4494-8328-E3201D2A890D}" type="pres">
      <dgm:prSet presAssocID="{4A735767-EE73-4DDC-918F-4C812A94CDC4}" presName="connectorText" presStyleLbl="sibTrans2D1" presStyleIdx="1" presStyleCnt="6"/>
      <dgm:spPr/>
    </dgm:pt>
    <dgm:pt modelId="{D4A9FC73-1515-402C-8AD0-C0D0D726A26C}" type="pres">
      <dgm:prSet presAssocID="{C1060739-F36B-49A5-8A89-958AC4106F4E}" presName="node" presStyleLbl="node1" presStyleIdx="1" presStyleCnt="6">
        <dgm:presLayoutVars>
          <dgm:bulletEnabled val="1"/>
        </dgm:presLayoutVars>
      </dgm:prSet>
      <dgm:spPr/>
    </dgm:pt>
    <dgm:pt modelId="{5FA0EBB1-0919-4512-AF2E-5B9673A8DDF2}" type="pres">
      <dgm:prSet presAssocID="{8641971F-4D7F-4851-BBBD-2E679959CB28}" presName="parTrans" presStyleLbl="sibTrans2D1" presStyleIdx="2" presStyleCnt="6"/>
      <dgm:spPr/>
    </dgm:pt>
    <dgm:pt modelId="{E2F6A518-226B-4913-AF5C-190B606B8F9D}" type="pres">
      <dgm:prSet presAssocID="{8641971F-4D7F-4851-BBBD-2E679959CB28}" presName="connectorText" presStyleLbl="sibTrans2D1" presStyleIdx="2" presStyleCnt="6"/>
      <dgm:spPr/>
    </dgm:pt>
    <dgm:pt modelId="{475ADE2F-E5BF-4457-9E77-F896A6904CC5}" type="pres">
      <dgm:prSet presAssocID="{BA134966-053B-4986-ACD6-5517FFFE21A3}" presName="node" presStyleLbl="node1" presStyleIdx="2" presStyleCnt="6" custRadScaleRad="102621" custRadScaleInc="-2378">
        <dgm:presLayoutVars>
          <dgm:bulletEnabled val="1"/>
        </dgm:presLayoutVars>
      </dgm:prSet>
      <dgm:spPr/>
    </dgm:pt>
    <dgm:pt modelId="{B771D081-C25E-40BA-B7F9-6DB801D11C6B}" type="pres">
      <dgm:prSet presAssocID="{BBAE81D7-2706-40B5-B742-AD9B78E36AD6}" presName="parTrans" presStyleLbl="sibTrans2D1" presStyleIdx="3" presStyleCnt="6"/>
      <dgm:spPr/>
    </dgm:pt>
    <dgm:pt modelId="{5B1EC266-AEBA-4A45-AEDC-5F006F7638C8}" type="pres">
      <dgm:prSet presAssocID="{BBAE81D7-2706-40B5-B742-AD9B78E36AD6}" presName="connectorText" presStyleLbl="sibTrans2D1" presStyleIdx="3" presStyleCnt="6"/>
      <dgm:spPr/>
    </dgm:pt>
    <dgm:pt modelId="{28615F04-45B1-4749-98E1-2A49AEEF7EC4}" type="pres">
      <dgm:prSet presAssocID="{E0D2C37B-5102-4A09-A32A-D9400D404ADD}" presName="node" presStyleLbl="node1" presStyleIdx="3" presStyleCnt="6">
        <dgm:presLayoutVars>
          <dgm:bulletEnabled val="1"/>
        </dgm:presLayoutVars>
      </dgm:prSet>
      <dgm:spPr/>
    </dgm:pt>
    <dgm:pt modelId="{E1BBCE30-73B7-414E-BC25-15C2B72726AD}" type="pres">
      <dgm:prSet presAssocID="{A91AAFE1-BA9F-473C-AAAE-3E094B90D6CE}" presName="parTrans" presStyleLbl="sibTrans2D1" presStyleIdx="4" presStyleCnt="6"/>
      <dgm:spPr/>
    </dgm:pt>
    <dgm:pt modelId="{691E161E-769E-4273-99BB-5BCFB5AFD410}" type="pres">
      <dgm:prSet presAssocID="{A91AAFE1-BA9F-473C-AAAE-3E094B90D6CE}" presName="connectorText" presStyleLbl="sibTrans2D1" presStyleIdx="4" presStyleCnt="6"/>
      <dgm:spPr/>
    </dgm:pt>
    <dgm:pt modelId="{54353FFD-BBAA-4490-80DD-E4C8AA66C6F8}" type="pres">
      <dgm:prSet presAssocID="{4DE7195F-EE38-4005-8AAF-14C96EFA6F5E}" presName="node" presStyleLbl="node1" presStyleIdx="4" presStyleCnt="6">
        <dgm:presLayoutVars>
          <dgm:bulletEnabled val="1"/>
        </dgm:presLayoutVars>
      </dgm:prSet>
      <dgm:spPr/>
    </dgm:pt>
    <dgm:pt modelId="{9D2C2435-6F7C-4FD6-B65C-13485DA70F19}" type="pres">
      <dgm:prSet presAssocID="{52E63A63-3DCE-4374-95ED-86860353BC6E}" presName="parTrans" presStyleLbl="sibTrans2D1" presStyleIdx="5" presStyleCnt="6"/>
      <dgm:spPr/>
    </dgm:pt>
    <dgm:pt modelId="{BC17DAF1-6037-46BA-957A-C140928AE1C5}" type="pres">
      <dgm:prSet presAssocID="{52E63A63-3DCE-4374-95ED-86860353BC6E}" presName="connectorText" presStyleLbl="sibTrans2D1" presStyleIdx="5" presStyleCnt="6"/>
      <dgm:spPr/>
    </dgm:pt>
    <dgm:pt modelId="{58A2A830-CB02-47D3-A58A-CFFBE024B116}" type="pres">
      <dgm:prSet presAssocID="{C26AAAFC-4A54-45EC-8885-13881DA6DED7}" presName="node" presStyleLbl="node1" presStyleIdx="5" presStyleCnt="6">
        <dgm:presLayoutVars>
          <dgm:bulletEnabled val="1"/>
        </dgm:presLayoutVars>
      </dgm:prSet>
      <dgm:spPr/>
    </dgm:pt>
  </dgm:ptLst>
  <dgm:cxnLst>
    <dgm:cxn modelId="{7F8D341B-305D-4E2A-A9AA-FF55172A86AA}" type="presOf" srcId="{A91AAFE1-BA9F-473C-AAAE-3E094B90D6CE}" destId="{E1BBCE30-73B7-414E-BC25-15C2B72726AD}" srcOrd="0" destOrd="0" presId="urn:microsoft.com/office/officeart/2005/8/layout/radial5"/>
    <dgm:cxn modelId="{BE4C761B-91A1-4430-9848-1F8B8CA4B6BB}" type="presOf" srcId="{BBAE81D7-2706-40B5-B742-AD9B78E36AD6}" destId="{5B1EC266-AEBA-4A45-AEDC-5F006F7638C8}" srcOrd="1" destOrd="0" presId="urn:microsoft.com/office/officeart/2005/8/layout/radial5"/>
    <dgm:cxn modelId="{2B92AA23-4049-43FA-9ECE-459DB97D86EF}" type="presOf" srcId="{4A735767-EE73-4DDC-918F-4C812A94CDC4}" destId="{2DE0CA40-95A7-4494-8328-E3201D2A890D}" srcOrd="1" destOrd="0" presId="urn:microsoft.com/office/officeart/2005/8/layout/radial5"/>
    <dgm:cxn modelId="{8ADEA326-8B90-4884-A92E-5C3D76FF3048}" type="presOf" srcId="{DFB982A4-827F-45C2-BAD0-7F610071D4AE}" destId="{73D4EAFD-91C9-4325-9468-9BF674400774}" srcOrd="0" destOrd="0" presId="urn:microsoft.com/office/officeart/2005/8/layout/radial5"/>
    <dgm:cxn modelId="{A5DE0227-808A-44BA-8AF0-C971E62A15C2}" srcId="{99645CB7-9D69-472C-9DB5-EE76E76206E4}" destId="{4DE7195F-EE38-4005-8AAF-14C96EFA6F5E}" srcOrd="4" destOrd="0" parTransId="{A91AAFE1-BA9F-473C-AAAE-3E094B90D6CE}" sibTransId="{22A614F0-9C1C-4774-A1C6-15DD92308413}"/>
    <dgm:cxn modelId="{DECA0337-EF0D-4F9E-B987-BCEB554DEF53}" type="presOf" srcId="{C26AAAFC-4A54-45EC-8885-13881DA6DED7}" destId="{58A2A830-CB02-47D3-A58A-CFFBE024B116}" srcOrd="0" destOrd="0" presId="urn:microsoft.com/office/officeart/2005/8/layout/radial5"/>
    <dgm:cxn modelId="{4FEE0047-93AE-41E1-AF59-D3C4DB17C9A7}" type="presOf" srcId="{4A735767-EE73-4DDC-918F-4C812A94CDC4}" destId="{4F2907A8-C711-468C-804B-48AA537A2A00}" srcOrd="0" destOrd="0" presId="urn:microsoft.com/office/officeart/2005/8/layout/radial5"/>
    <dgm:cxn modelId="{2D5F1E6E-B71A-49CE-B0F5-1480E07B1BDC}" type="presOf" srcId="{BBAE81D7-2706-40B5-B742-AD9B78E36AD6}" destId="{B771D081-C25E-40BA-B7F9-6DB801D11C6B}" srcOrd="0" destOrd="0" presId="urn:microsoft.com/office/officeart/2005/8/layout/radial5"/>
    <dgm:cxn modelId="{C3829C53-2296-4430-A9AE-80F731367F7E}" type="presOf" srcId="{99645CB7-9D69-472C-9DB5-EE76E76206E4}" destId="{290C7FA2-0F30-4956-B5E9-DBD93CE3E845}" srcOrd="0" destOrd="0" presId="urn:microsoft.com/office/officeart/2005/8/layout/radial5"/>
    <dgm:cxn modelId="{A1F30D54-E19E-4BD0-A0FB-8814BA8BF297}" srcId="{99645CB7-9D69-472C-9DB5-EE76E76206E4}" destId="{BA134966-053B-4986-ACD6-5517FFFE21A3}" srcOrd="2" destOrd="0" parTransId="{8641971F-4D7F-4851-BBBD-2E679959CB28}" sibTransId="{4239544D-BB4D-4767-ADF8-3389730A95C3}"/>
    <dgm:cxn modelId="{8BA3C174-8D24-4FDC-A874-CE36D23A1AF8}" type="presOf" srcId="{E0D2C37B-5102-4A09-A32A-D9400D404ADD}" destId="{28615F04-45B1-4749-98E1-2A49AEEF7EC4}" srcOrd="0" destOrd="0" presId="urn:microsoft.com/office/officeart/2005/8/layout/radial5"/>
    <dgm:cxn modelId="{699DFF59-32A5-4EA0-B48D-6C5FF9538A1A}" type="presOf" srcId="{5814C915-1A16-4C41-89AF-1EA328CF3E90}" destId="{F0BEB179-8DE7-4E8C-B157-4AE02BEA080E}" srcOrd="0" destOrd="0" presId="urn:microsoft.com/office/officeart/2005/8/layout/radial5"/>
    <dgm:cxn modelId="{013C205A-C10B-4471-BBA3-74ADE8F386A6}" type="presOf" srcId="{A91AAFE1-BA9F-473C-AAAE-3E094B90D6CE}" destId="{691E161E-769E-4273-99BB-5BCFB5AFD410}" srcOrd="1" destOrd="0" presId="urn:microsoft.com/office/officeart/2005/8/layout/radial5"/>
    <dgm:cxn modelId="{44663E5A-B035-4092-A8C0-B3E1857E2CE1}" type="presOf" srcId="{8641971F-4D7F-4851-BBBD-2E679959CB28}" destId="{E2F6A518-226B-4913-AF5C-190B606B8F9D}" srcOrd="1" destOrd="0" presId="urn:microsoft.com/office/officeart/2005/8/layout/radial5"/>
    <dgm:cxn modelId="{7F962980-A189-40DC-9F7C-DC3BAFBF0E54}" type="presOf" srcId="{C1060739-F36B-49A5-8A89-958AC4106F4E}" destId="{D4A9FC73-1515-402C-8AD0-C0D0D726A26C}" srcOrd="0" destOrd="0" presId="urn:microsoft.com/office/officeart/2005/8/layout/radial5"/>
    <dgm:cxn modelId="{D4514581-7794-4BD0-B165-A7BB98936A09}" srcId="{99645CB7-9D69-472C-9DB5-EE76E76206E4}" destId="{E0D2C37B-5102-4A09-A32A-D9400D404ADD}" srcOrd="3" destOrd="0" parTransId="{BBAE81D7-2706-40B5-B742-AD9B78E36AD6}" sibTransId="{324F2A63-AE66-4DC4-8BBF-1009B065A942}"/>
    <dgm:cxn modelId="{E04DF583-AE12-4510-ACA8-6B315FD46781}" srcId="{99645CB7-9D69-472C-9DB5-EE76E76206E4}" destId="{C26AAAFC-4A54-45EC-8885-13881DA6DED7}" srcOrd="5" destOrd="0" parTransId="{52E63A63-3DCE-4374-95ED-86860353BC6E}" sibTransId="{EB9F2AF5-AE07-47EF-BD6E-AFAE5ED35B3F}"/>
    <dgm:cxn modelId="{23F6D78D-606A-4D9D-AA97-EECDA6E159A8}" srcId="{99645CB7-9D69-472C-9DB5-EE76E76206E4}" destId="{C1060739-F36B-49A5-8A89-958AC4106F4E}" srcOrd="1" destOrd="0" parTransId="{4A735767-EE73-4DDC-918F-4C812A94CDC4}" sibTransId="{88569858-40A6-47E8-B088-AA9E61D73268}"/>
    <dgm:cxn modelId="{D14E129C-BB27-4DF6-9362-5D8F8DD81E71}" type="presOf" srcId="{52E63A63-3DCE-4374-95ED-86860353BC6E}" destId="{BC17DAF1-6037-46BA-957A-C140928AE1C5}" srcOrd="1" destOrd="0" presId="urn:microsoft.com/office/officeart/2005/8/layout/radial5"/>
    <dgm:cxn modelId="{6E5C4FAA-4096-41F9-9794-884449D4EEBB}" type="presOf" srcId="{8641971F-4D7F-4851-BBBD-2E679959CB28}" destId="{5FA0EBB1-0919-4512-AF2E-5B9673A8DDF2}" srcOrd="0" destOrd="0" presId="urn:microsoft.com/office/officeart/2005/8/layout/radial5"/>
    <dgm:cxn modelId="{EA526ABE-FF6C-493E-BB20-49F06EB5EE9C}" srcId="{99645CB7-9D69-472C-9DB5-EE76E76206E4}" destId="{DFB982A4-827F-45C2-BAD0-7F610071D4AE}" srcOrd="0" destOrd="0" parTransId="{12BD29B8-4AF3-431B-AEEA-4AE7E88EE156}" sibTransId="{006773D2-739E-4D47-B46C-21FEC6DCA6CD}"/>
    <dgm:cxn modelId="{9F2039CC-A7AE-47D3-B2C9-8ED7D80D2E3A}" type="presOf" srcId="{52E63A63-3DCE-4374-95ED-86860353BC6E}" destId="{9D2C2435-6F7C-4FD6-B65C-13485DA70F19}" srcOrd="0" destOrd="0" presId="urn:microsoft.com/office/officeart/2005/8/layout/radial5"/>
    <dgm:cxn modelId="{12428DE0-6AAC-4AAA-8D3A-7ACE4911B947}" srcId="{5814C915-1A16-4C41-89AF-1EA328CF3E90}" destId="{99645CB7-9D69-472C-9DB5-EE76E76206E4}" srcOrd="0" destOrd="0" parTransId="{CC59AE4D-08B4-4966-96B4-F5EACD5F0A8E}" sibTransId="{9DEBB3E3-5337-43A9-A2AE-D656829BD619}"/>
    <dgm:cxn modelId="{784444E3-EEAB-477A-B9A5-29EC22429AD2}" type="presOf" srcId="{12BD29B8-4AF3-431B-AEEA-4AE7E88EE156}" destId="{93369ABC-258E-41E7-9DCD-E27185EE20E2}" srcOrd="0" destOrd="0" presId="urn:microsoft.com/office/officeart/2005/8/layout/radial5"/>
    <dgm:cxn modelId="{7A46E1EE-86DE-4F71-A84D-2643C6D666E6}" type="presOf" srcId="{4DE7195F-EE38-4005-8AAF-14C96EFA6F5E}" destId="{54353FFD-BBAA-4490-80DD-E4C8AA66C6F8}" srcOrd="0" destOrd="0" presId="urn:microsoft.com/office/officeart/2005/8/layout/radial5"/>
    <dgm:cxn modelId="{CCD37CF5-AB9A-41D7-A74E-54668A9CFEC9}" type="presOf" srcId="{12BD29B8-4AF3-431B-AEEA-4AE7E88EE156}" destId="{5C0265B8-492C-4E31-B7B2-8B2E2A8C71AA}" srcOrd="1" destOrd="0" presId="urn:microsoft.com/office/officeart/2005/8/layout/radial5"/>
    <dgm:cxn modelId="{627999F8-F723-472F-9100-47E4C6F0AE89}" type="presOf" srcId="{BA134966-053B-4986-ACD6-5517FFFE21A3}" destId="{475ADE2F-E5BF-4457-9E77-F896A6904CC5}" srcOrd="0" destOrd="0" presId="urn:microsoft.com/office/officeart/2005/8/layout/radial5"/>
    <dgm:cxn modelId="{F4E4DF1D-906C-44C8-A1FD-2D8BDC34B42B}" type="presParOf" srcId="{F0BEB179-8DE7-4E8C-B157-4AE02BEA080E}" destId="{290C7FA2-0F30-4956-B5E9-DBD93CE3E845}" srcOrd="0" destOrd="0" presId="urn:microsoft.com/office/officeart/2005/8/layout/radial5"/>
    <dgm:cxn modelId="{D5C90D6C-FB9E-4C9C-9DBD-6CCC8F92DB79}" type="presParOf" srcId="{F0BEB179-8DE7-4E8C-B157-4AE02BEA080E}" destId="{93369ABC-258E-41E7-9DCD-E27185EE20E2}" srcOrd="1" destOrd="0" presId="urn:microsoft.com/office/officeart/2005/8/layout/radial5"/>
    <dgm:cxn modelId="{96EC8E6A-571C-4A3D-BCD7-4F1AD10CCFCF}" type="presParOf" srcId="{93369ABC-258E-41E7-9DCD-E27185EE20E2}" destId="{5C0265B8-492C-4E31-B7B2-8B2E2A8C71AA}" srcOrd="0" destOrd="0" presId="urn:microsoft.com/office/officeart/2005/8/layout/radial5"/>
    <dgm:cxn modelId="{63617F4E-DEC9-4F68-83F1-3AB030A54D70}" type="presParOf" srcId="{F0BEB179-8DE7-4E8C-B157-4AE02BEA080E}" destId="{73D4EAFD-91C9-4325-9468-9BF674400774}" srcOrd="2" destOrd="0" presId="urn:microsoft.com/office/officeart/2005/8/layout/radial5"/>
    <dgm:cxn modelId="{3697C0C9-C43A-4BC7-95F0-E4F8B68E6FEC}" type="presParOf" srcId="{F0BEB179-8DE7-4E8C-B157-4AE02BEA080E}" destId="{4F2907A8-C711-468C-804B-48AA537A2A00}" srcOrd="3" destOrd="0" presId="urn:microsoft.com/office/officeart/2005/8/layout/radial5"/>
    <dgm:cxn modelId="{4A86B217-758B-45DB-9D9A-CA949D023714}" type="presParOf" srcId="{4F2907A8-C711-468C-804B-48AA537A2A00}" destId="{2DE0CA40-95A7-4494-8328-E3201D2A890D}" srcOrd="0" destOrd="0" presId="urn:microsoft.com/office/officeart/2005/8/layout/radial5"/>
    <dgm:cxn modelId="{3E6736AF-5466-4E21-BFE4-C24FCDCA4CBA}" type="presParOf" srcId="{F0BEB179-8DE7-4E8C-B157-4AE02BEA080E}" destId="{D4A9FC73-1515-402C-8AD0-C0D0D726A26C}" srcOrd="4" destOrd="0" presId="urn:microsoft.com/office/officeart/2005/8/layout/radial5"/>
    <dgm:cxn modelId="{B5B5A942-8F58-4A0C-BA5B-0B4013913A51}" type="presParOf" srcId="{F0BEB179-8DE7-4E8C-B157-4AE02BEA080E}" destId="{5FA0EBB1-0919-4512-AF2E-5B9673A8DDF2}" srcOrd="5" destOrd="0" presId="urn:microsoft.com/office/officeart/2005/8/layout/radial5"/>
    <dgm:cxn modelId="{43122C4C-ADA4-4833-9F9D-F6F39A2B92DA}" type="presParOf" srcId="{5FA0EBB1-0919-4512-AF2E-5B9673A8DDF2}" destId="{E2F6A518-226B-4913-AF5C-190B606B8F9D}" srcOrd="0" destOrd="0" presId="urn:microsoft.com/office/officeart/2005/8/layout/radial5"/>
    <dgm:cxn modelId="{CB5D84B7-C76E-42E2-AE15-3BFB68B62505}" type="presParOf" srcId="{F0BEB179-8DE7-4E8C-B157-4AE02BEA080E}" destId="{475ADE2F-E5BF-4457-9E77-F896A6904CC5}" srcOrd="6" destOrd="0" presId="urn:microsoft.com/office/officeart/2005/8/layout/radial5"/>
    <dgm:cxn modelId="{3C0D98A7-38F7-4188-AB02-5DA27599AD3B}" type="presParOf" srcId="{F0BEB179-8DE7-4E8C-B157-4AE02BEA080E}" destId="{B771D081-C25E-40BA-B7F9-6DB801D11C6B}" srcOrd="7" destOrd="0" presId="urn:microsoft.com/office/officeart/2005/8/layout/radial5"/>
    <dgm:cxn modelId="{FF89EB09-7A66-4250-808A-5A76F896B19F}" type="presParOf" srcId="{B771D081-C25E-40BA-B7F9-6DB801D11C6B}" destId="{5B1EC266-AEBA-4A45-AEDC-5F006F7638C8}" srcOrd="0" destOrd="0" presId="urn:microsoft.com/office/officeart/2005/8/layout/radial5"/>
    <dgm:cxn modelId="{4EACC096-C0FD-4A5C-BD4E-411B0BB5AB97}" type="presParOf" srcId="{F0BEB179-8DE7-4E8C-B157-4AE02BEA080E}" destId="{28615F04-45B1-4749-98E1-2A49AEEF7EC4}" srcOrd="8" destOrd="0" presId="urn:microsoft.com/office/officeart/2005/8/layout/radial5"/>
    <dgm:cxn modelId="{DB5DB11F-A96A-4F60-9FEB-70EE29312E6D}" type="presParOf" srcId="{F0BEB179-8DE7-4E8C-B157-4AE02BEA080E}" destId="{E1BBCE30-73B7-414E-BC25-15C2B72726AD}" srcOrd="9" destOrd="0" presId="urn:microsoft.com/office/officeart/2005/8/layout/radial5"/>
    <dgm:cxn modelId="{8B33395E-CF6A-4820-9E3C-597109CAD97D}" type="presParOf" srcId="{E1BBCE30-73B7-414E-BC25-15C2B72726AD}" destId="{691E161E-769E-4273-99BB-5BCFB5AFD410}" srcOrd="0" destOrd="0" presId="urn:microsoft.com/office/officeart/2005/8/layout/radial5"/>
    <dgm:cxn modelId="{1B0CE93E-B1D0-4518-9BC1-F9B58182330F}" type="presParOf" srcId="{F0BEB179-8DE7-4E8C-B157-4AE02BEA080E}" destId="{54353FFD-BBAA-4490-80DD-E4C8AA66C6F8}" srcOrd="10" destOrd="0" presId="urn:microsoft.com/office/officeart/2005/8/layout/radial5"/>
    <dgm:cxn modelId="{2106ED74-49F4-4140-81D1-532B023CD505}" type="presParOf" srcId="{F0BEB179-8DE7-4E8C-B157-4AE02BEA080E}" destId="{9D2C2435-6F7C-4FD6-B65C-13485DA70F19}" srcOrd="11" destOrd="0" presId="urn:microsoft.com/office/officeart/2005/8/layout/radial5"/>
    <dgm:cxn modelId="{446AF917-F501-40DA-BE9D-B479174E1120}" type="presParOf" srcId="{9D2C2435-6F7C-4FD6-B65C-13485DA70F19}" destId="{BC17DAF1-6037-46BA-957A-C140928AE1C5}" srcOrd="0" destOrd="0" presId="urn:microsoft.com/office/officeart/2005/8/layout/radial5"/>
    <dgm:cxn modelId="{B8761ADE-1BF2-45C9-A946-E48A3677C7B2}" type="presParOf" srcId="{F0BEB179-8DE7-4E8C-B157-4AE02BEA080E}" destId="{58A2A830-CB02-47D3-A58A-CFFBE024B1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14C915-1A16-4C41-89AF-1EA328CF3E9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645CB7-9D69-472C-9DB5-EE76E76206E4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الضرب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C59AE4D-08B4-4966-96B4-F5EACD5F0A8E}" type="parTrans" cxnId="{12428DE0-6AAC-4AAA-8D3A-7ACE4911B947}">
      <dgm:prSet/>
      <dgm:spPr/>
      <dgm:t>
        <a:bodyPr/>
        <a:lstStyle/>
        <a:p>
          <a:endParaRPr lang="en-US"/>
        </a:p>
      </dgm:t>
    </dgm:pt>
    <dgm:pt modelId="{9DEBB3E3-5337-43A9-A2AE-D656829BD619}" type="sibTrans" cxnId="{12428DE0-6AAC-4AAA-8D3A-7ACE4911B947}">
      <dgm:prSet/>
      <dgm:spPr/>
      <dgm:t>
        <a:bodyPr/>
        <a:lstStyle/>
        <a:p>
          <a:endParaRPr lang="en-US"/>
        </a:p>
      </dgm:t>
    </dgm:pt>
    <dgm:pt modelId="{DFB982A4-827F-45C2-BAD0-7F610071D4AE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ضَرَبَ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2BD29B8-4AF3-431B-AEEA-4AE7E88EE156}" type="parTrans" cxnId="{EA526ABE-FF6C-493E-BB20-49F06EB5EE9C}">
      <dgm:prSet/>
      <dgm:spPr/>
      <dgm:t>
        <a:bodyPr/>
        <a:lstStyle/>
        <a:p>
          <a:endParaRPr lang="en-US"/>
        </a:p>
      </dgm:t>
    </dgm:pt>
    <dgm:pt modelId="{006773D2-739E-4D47-B46C-21FEC6DCA6CD}" type="sibTrans" cxnId="{EA526ABE-FF6C-493E-BB20-49F06EB5EE9C}">
      <dgm:prSet/>
      <dgm:spPr/>
      <dgm:t>
        <a:bodyPr/>
        <a:lstStyle/>
        <a:p>
          <a:endParaRPr lang="en-US"/>
        </a:p>
      </dgm:t>
    </dgm:pt>
    <dgm:pt modelId="{C1060739-F36B-49A5-8A89-958AC4106F4E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يَضْرِبُ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735767-EE73-4DDC-918F-4C812A94CDC4}" type="parTrans" cxnId="{23F6D78D-606A-4D9D-AA97-EECDA6E159A8}">
      <dgm:prSet/>
      <dgm:spPr/>
      <dgm:t>
        <a:bodyPr/>
        <a:lstStyle/>
        <a:p>
          <a:endParaRPr lang="en-US"/>
        </a:p>
      </dgm:t>
    </dgm:pt>
    <dgm:pt modelId="{88569858-40A6-47E8-B088-AA9E61D73268}" type="sibTrans" cxnId="{23F6D78D-606A-4D9D-AA97-EECDA6E159A8}">
      <dgm:prSet/>
      <dgm:spPr/>
      <dgm:t>
        <a:bodyPr/>
        <a:lstStyle/>
        <a:p>
          <a:endParaRPr lang="en-US"/>
        </a:p>
      </dgm:t>
    </dgm:pt>
    <dgm:pt modelId="{BA134966-053B-4986-ACD6-5517FFFE21A3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اِضْرِبْ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641971F-4D7F-4851-BBBD-2E679959CB28}" type="parTrans" cxnId="{A1F30D54-E19E-4BD0-A0FB-8814BA8BF297}">
      <dgm:prSet/>
      <dgm:spPr/>
      <dgm:t>
        <a:bodyPr/>
        <a:lstStyle/>
        <a:p>
          <a:endParaRPr lang="en-US"/>
        </a:p>
      </dgm:t>
    </dgm:pt>
    <dgm:pt modelId="{4239544D-BB4D-4767-ADF8-3389730A95C3}" type="sibTrans" cxnId="{A1F30D54-E19E-4BD0-A0FB-8814BA8BF297}">
      <dgm:prSet/>
      <dgm:spPr/>
      <dgm:t>
        <a:bodyPr/>
        <a:lstStyle/>
        <a:p>
          <a:endParaRPr lang="en-US"/>
        </a:p>
      </dgm:t>
    </dgm:pt>
    <dgm:pt modelId="{E0D2C37B-5102-4A09-A32A-D9400D404ADD}">
      <dgm:prSet phldrT="[Text]" custT="1"/>
      <dgm:spPr/>
      <dgm:t>
        <a:bodyPr/>
        <a:lstStyle/>
        <a:p>
          <a:r>
            <a: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لَا َتضْرِبْ</a:t>
          </a:r>
          <a:endParaRPr lang="en-US" sz="4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BAE81D7-2706-40B5-B742-AD9B78E36AD6}" type="parTrans" cxnId="{D4514581-7794-4BD0-B165-A7BB98936A09}">
      <dgm:prSet/>
      <dgm:spPr/>
      <dgm:t>
        <a:bodyPr/>
        <a:lstStyle/>
        <a:p>
          <a:endParaRPr lang="en-US"/>
        </a:p>
      </dgm:t>
    </dgm:pt>
    <dgm:pt modelId="{324F2A63-AE66-4DC4-8BBF-1009B065A942}" type="sibTrans" cxnId="{D4514581-7794-4BD0-B165-A7BB98936A09}">
      <dgm:prSet/>
      <dgm:spPr/>
      <dgm:t>
        <a:bodyPr/>
        <a:lstStyle/>
        <a:p>
          <a:endParaRPr lang="en-US"/>
        </a:p>
      </dgm:t>
    </dgm:pt>
    <dgm:pt modelId="{2BD53AF6-9549-41D9-8CC6-E2CC7E1F02B7}">
      <dgm:prSet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ضارب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1A4B446-E03D-4A47-ABD7-E7D0DDD282CE}" type="parTrans" cxnId="{0AE845EF-B5C2-46F2-922F-068C4AE131EA}">
      <dgm:prSet/>
      <dgm:spPr/>
      <dgm:t>
        <a:bodyPr/>
        <a:lstStyle/>
        <a:p>
          <a:endParaRPr lang="en-US"/>
        </a:p>
      </dgm:t>
    </dgm:pt>
    <dgm:pt modelId="{0E946039-AEAF-40F8-9302-C0125F1C9E31}" type="sibTrans" cxnId="{0AE845EF-B5C2-46F2-922F-068C4AE131EA}">
      <dgm:prSet/>
      <dgm:spPr/>
      <dgm:t>
        <a:bodyPr/>
        <a:lstStyle/>
        <a:p>
          <a:endParaRPr lang="en-US"/>
        </a:p>
      </dgm:t>
    </dgm:pt>
    <dgm:pt modelId="{F5A459D5-42C3-485B-AB3C-DF45AE0B0801}">
      <dgm:prSet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مضروب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BB653E2-A966-4657-860C-DB20A2C48B3B}" type="parTrans" cxnId="{2085D75E-3FC3-4C4B-A24B-DE258F8CB3DF}">
      <dgm:prSet/>
      <dgm:spPr/>
      <dgm:t>
        <a:bodyPr/>
        <a:lstStyle/>
        <a:p>
          <a:endParaRPr lang="en-US"/>
        </a:p>
      </dgm:t>
    </dgm:pt>
    <dgm:pt modelId="{611391D9-F5E7-493A-840D-4449DED209E8}" type="sibTrans" cxnId="{2085D75E-3FC3-4C4B-A24B-DE258F8CB3DF}">
      <dgm:prSet/>
      <dgm:spPr/>
      <dgm:t>
        <a:bodyPr/>
        <a:lstStyle/>
        <a:p>
          <a:endParaRPr lang="en-US"/>
        </a:p>
      </dgm:t>
    </dgm:pt>
    <dgm:pt modelId="{F0BEB179-8DE7-4E8C-B157-4AE02BEA080E}" type="pres">
      <dgm:prSet presAssocID="{5814C915-1A16-4C41-89AF-1EA328CF3E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0C7FA2-0F30-4956-B5E9-DBD93CE3E845}" type="pres">
      <dgm:prSet presAssocID="{99645CB7-9D69-472C-9DB5-EE76E76206E4}" presName="centerShape" presStyleLbl="node0" presStyleIdx="0" presStyleCnt="1" custScaleX="175984" custScaleY="105254"/>
      <dgm:spPr/>
    </dgm:pt>
    <dgm:pt modelId="{93369ABC-258E-41E7-9DCD-E27185EE20E2}" type="pres">
      <dgm:prSet presAssocID="{12BD29B8-4AF3-431B-AEEA-4AE7E88EE156}" presName="parTrans" presStyleLbl="sibTrans2D1" presStyleIdx="0" presStyleCnt="6"/>
      <dgm:spPr/>
    </dgm:pt>
    <dgm:pt modelId="{5C0265B8-492C-4E31-B7B2-8B2E2A8C71AA}" type="pres">
      <dgm:prSet presAssocID="{12BD29B8-4AF3-431B-AEEA-4AE7E88EE156}" presName="connectorText" presStyleLbl="sibTrans2D1" presStyleIdx="0" presStyleCnt="6"/>
      <dgm:spPr/>
    </dgm:pt>
    <dgm:pt modelId="{73D4EAFD-91C9-4325-9468-9BF674400774}" type="pres">
      <dgm:prSet presAssocID="{DFB982A4-827F-45C2-BAD0-7F610071D4AE}" presName="node" presStyleLbl="node1" presStyleIdx="0" presStyleCnt="6" custScaleX="131185">
        <dgm:presLayoutVars>
          <dgm:bulletEnabled val="1"/>
        </dgm:presLayoutVars>
      </dgm:prSet>
      <dgm:spPr/>
    </dgm:pt>
    <dgm:pt modelId="{4F2907A8-C711-468C-804B-48AA537A2A00}" type="pres">
      <dgm:prSet presAssocID="{4A735767-EE73-4DDC-918F-4C812A94CDC4}" presName="parTrans" presStyleLbl="sibTrans2D1" presStyleIdx="1" presStyleCnt="6"/>
      <dgm:spPr/>
    </dgm:pt>
    <dgm:pt modelId="{2DE0CA40-95A7-4494-8328-E3201D2A890D}" type="pres">
      <dgm:prSet presAssocID="{4A735767-EE73-4DDC-918F-4C812A94CDC4}" presName="connectorText" presStyleLbl="sibTrans2D1" presStyleIdx="1" presStyleCnt="6"/>
      <dgm:spPr/>
    </dgm:pt>
    <dgm:pt modelId="{D4A9FC73-1515-402C-8AD0-C0D0D726A26C}" type="pres">
      <dgm:prSet presAssocID="{C1060739-F36B-49A5-8A89-958AC4106F4E}" presName="node" presStyleLbl="node1" presStyleIdx="1" presStyleCnt="6" custScaleX="140315" custScaleY="93325" custRadScaleRad="138522" custRadScaleInc="12069">
        <dgm:presLayoutVars>
          <dgm:bulletEnabled val="1"/>
        </dgm:presLayoutVars>
      </dgm:prSet>
      <dgm:spPr/>
    </dgm:pt>
    <dgm:pt modelId="{5FA0EBB1-0919-4512-AF2E-5B9673A8DDF2}" type="pres">
      <dgm:prSet presAssocID="{8641971F-4D7F-4851-BBBD-2E679959CB28}" presName="parTrans" presStyleLbl="sibTrans2D1" presStyleIdx="2" presStyleCnt="6"/>
      <dgm:spPr/>
    </dgm:pt>
    <dgm:pt modelId="{E2F6A518-226B-4913-AF5C-190B606B8F9D}" type="pres">
      <dgm:prSet presAssocID="{8641971F-4D7F-4851-BBBD-2E679959CB28}" presName="connectorText" presStyleLbl="sibTrans2D1" presStyleIdx="2" presStyleCnt="6"/>
      <dgm:spPr/>
    </dgm:pt>
    <dgm:pt modelId="{475ADE2F-E5BF-4457-9E77-F896A6904CC5}" type="pres">
      <dgm:prSet presAssocID="{BA134966-053B-4986-ACD6-5517FFFE21A3}" presName="node" presStyleLbl="node1" presStyleIdx="2" presStyleCnt="6" custScaleX="158318" custScaleY="64816" custRadScaleRad="142896" custRadScaleInc="-51234">
        <dgm:presLayoutVars>
          <dgm:bulletEnabled val="1"/>
        </dgm:presLayoutVars>
      </dgm:prSet>
      <dgm:spPr/>
    </dgm:pt>
    <dgm:pt modelId="{B771D081-C25E-40BA-B7F9-6DB801D11C6B}" type="pres">
      <dgm:prSet presAssocID="{BBAE81D7-2706-40B5-B742-AD9B78E36AD6}" presName="parTrans" presStyleLbl="sibTrans2D1" presStyleIdx="3" presStyleCnt="6"/>
      <dgm:spPr/>
    </dgm:pt>
    <dgm:pt modelId="{5B1EC266-AEBA-4A45-AEDC-5F006F7638C8}" type="pres">
      <dgm:prSet presAssocID="{BBAE81D7-2706-40B5-B742-AD9B78E36AD6}" presName="connectorText" presStyleLbl="sibTrans2D1" presStyleIdx="3" presStyleCnt="6"/>
      <dgm:spPr/>
    </dgm:pt>
    <dgm:pt modelId="{28615F04-45B1-4749-98E1-2A49AEEF7EC4}" type="pres">
      <dgm:prSet presAssocID="{E0D2C37B-5102-4A09-A32A-D9400D404ADD}" presName="node" presStyleLbl="node1" presStyleIdx="3" presStyleCnt="6" custScaleX="160387" custScaleY="88032" custRadScaleRad="139601" custRadScaleInc="653">
        <dgm:presLayoutVars>
          <dgm:bulletEnabled val="1"/>
        </dgm:presLayoutVars>
      </dgm:prSet>
      <dgm:spPr/>
    </dgm:pt>
    <dgm:pt modelId="{E8AA24D0-B0A8-40CE-A389-A6BD2B7BA8F0}" type="pres">
      <dgm:prSet presAssocID="{11A4B446-E03D-4A47-ABD7-E7D0DDD282CE}" presName="parTrans" presStyleLbl="sibTrans2D1" presStyleIdx="4" presStyleCnt="6"/>
      <dgm:spPr/>
    </dgm:pt>
    <dgm:pt modelId="{36FE9A65-E030-4165-8291-24B26F65CCD2}" type="pres">
      <dgm:prSet presAssocID="{11A4B446-E03D-4A47-ABD7-E7D0DDD282CE}" presName="connectorText" presStyleLbl="sibTrans2D1" presStyleIdx="4" presStyleCnt="6"/>
      <dgm:spPr/>
    </dgm:pt>
    <dgm:pt modelId="{E7F2EC3F-9BDC-4C1E-AD15-92597904961B}" type="pres">
      <dgm:prSet presAssocID="{2BD53AF6-9549-41D9-8CC6-E2CC7E1F02B7}" presName="node" presStyleLbl="node1" presStyleIdx="4" presStyleCnt="6" custScaleX="124165" custRadScaleRad="124223" custRadScaleInc="8481">
        <dgm:presLayoutVars>
          <dgm:bulletEnabled val="1"/>
        </dgm:presLayoutVars>
      </dgm:prSet>
      <dgm:spPr/>
    </dgm:pt>
    <dgm:pt modelId="{E906ACBF-4806-4ADE-B314-B18CD7D8CB12}" type="pres">
      <dgm:prSet presAssocID="{DBB653E2-A966-4657-860C-DB20A2C48B3B}" presName="parTrans" presStyleLbl="sibTrans2D1" presStyleIdx="5" presStyleCnt="6"/>
      <dgm:spPr/>
    </dgm:pt>
    <dgm:pt modelId="{E0EBFBF1-6948-4817-9F1B-BC1B76D4D0A8}" type="pres">
      <dgm:prSet presAssocID="{DBB653E2-A966-4657-860C-DB20A2C48B3B}" presName="connectorText" presStyleLbl="sibTrans2D1" presStyleIdx="5" presStyleCnt="6"/>
      <dgm:spPr/>
    </dgm:pt>
    <dgm:pt modelId="{F1CB6ABB-C367-4427-BE35-9D123DEA7E05}" type="pres">
      <dgm:prSet presAssocID="{F5A459D5-42C3-485B-AB3C-DF45AE0B0801}" presName="node" presStyleLbl="node1" presStyleIdx="5" presStyleCnt="6" custScaleX="157839" custScaleY="104202" custRadScaleRad="144871" custRadScaleInc="-37974">
        <dgm:presLayoutVars>
          <dgm:bulletEnabled val="1"/>
        </dgm:presLayoutVars>
      </dgm:prSet>
      <dgm:spPr/>
    </dgm:pt>
  </dgm:ptLst>
  <dgm:cxnLst>
    <dgm:cxn modelId="{CA0F5507-07AE-4E09-91DA-E3138FAF7531}" type="presOf" srcId="{F5A459D5-42C3-485B-AB3C-DF45AE0B0801}" destId="{F1CB6ABB-C367-4427-BE35-9D123DEA7E05}" srcOrd="0" destOrd="0" presId="urn:microsoft.com/office/officeart/2005/8/layout/radial5"/>
    <dgm:cxn modelId="{BE4C761B-91A1-4430-9848-1F8B8CA4B6BB}" type="presOf" srcId="{BBAE81D7-2706-40B5-B742-AD9B78E36AD6}" destId="{5B1EC266-AEBA-4A45-AEDC-5F006F7638C8}" srcOrd="1" destOrd="0" presId="urn:microsoft.com/office/officeart/2005/8/layout/radial5"/>
    <dgm:cxn modelId="{2B92AA23-4049-43FA-9ECE-459DB97D86EF}" type="presOf" srcId="{4A735767-EE73-4DDC-918F-4C812A94CDC4}" destId="{2DE0CA40-95A7-4494-8328-E3201D2A890D}" srcOrd="1" destOrd="0" presId="urn:microsoft.com/office/officeart/2005/8/layout/radial5"/>
    <dgm:cxn modelId="{8ADEA326-8B90-4884-A92E-5C3D76FF3048}" type="presOf" srcId="{DFB982A4-827F-45C2-BAD0-7F610071D4AE}" destId="{73D4EAFD-91C9-4325-9468-9BF674400774}" srcOrd="0" destOrd="0" presId="urn:microsoft.com/office/officeart/2005/8/layout/radial5"/>
    <dgm:cxn modelId="{2085D75E-3FC3-4C4B-A24B-DE258F8CB3DF}" srcId="{99645CB7-9D69-472C-9DB5-EE76E76206E4}" destId="{F5A459D5-42C3-485B-AB3C-DF45AE0B0801}" srcOrd="5" destOrd="0" parTransId="{DBB653E2-A966-4657-860C-DB20A2C48B3B}" sibTransId="{611391D9-F5E7-493A-840D-4449DED209E8}"/>
    <dgm:cxn modelId="{4FEE0047-93AE-41E1-AF59-D3C4DB17C9A7}" type="presOf" srcId="{4A735767-EE73-4DDC-918F-4C812A94CDC4}" destId="{4F2907A8-C711-468C-804B-48AA537A2A00}" srcOrd="0" destOrd="0" presId="urn:microsoft.com/office/officeart/2005/8/layout/radial5"/>
    <dgm:cxn modelId="{2D74C36D-AC2E-4EE4-A11B-C4AF620A12FC}" type="presOf" srcId="{11A4B446-E03D-4A47-ABD7-E7D0DDD282CE}" destId="{E8AA24D0-B0A8-40CE-A389-A6BD2B7BA8F0}" srcOrd="0" destOrd="0" presId="urn:microsoft.com/office/officeart/2005/8/layout/radial5"/>
    <dgm:cxn modelId="{2D5F1E6E-B71A-49CE-B0F5-1480E07B1BDC}" type="presOf" srcId="{BBAE81D7-2706-40B5-B742-AD9B78E36AD6}" destId="{B771D081-C25E-40BA-B7F9-6DB801D11C6B}" srcOrd="0" destOrd="0" presId="urn:microsoft.com/office/officeart/2005/8/layout/radial5"/>
    <dgm:cxn modelId="{C3829C53-2296-4430-A9AE-80F731367F7E}" type="presOf" srcId="{99645CB7-9D69-472C-9DB5-EE76E76206E4}" destId="{290C7FA2-0F30-4956-B5E9-DBD93CE3E845}" srcOrd="0" destOrd="0" presId="urn:microsoft.com/office/officeart/2005/8/layout/radial5"/>
    <dgm:cxn modelId="{A1F30D54-E19E-4BD0-A0FB-8814BA8BF297}" srcId="{99645CB7-9D69-472C-9DB5-EE76E76206E4}" destId="{BA134966-053B-4986-ACD6-5517FFFE21A3}" srcOrd="2" destOrd="0" parTransId="{8641971F-4D7F-4851-BBBD-2E679959CB28}" sibTransId="{4239544D-BB4D-4767-ADF8-3389730A95C3}"/>
    <dgm:cxn modelId="{8BA3C174-8D24-4FDC-A874-CE36D23A1AF8}" type="presOf" srcId="{E0D2C37B-5102-4A09-A32A-D9400D404ADD}" destId="{28615F04-45B1-4749-98E1-2A49AEEF7EC4}" srcOrd="0" destOrd="0" presId="urn:microsoft.com/office/officeart/2005/8/layout/radial5"/>
    <dgm:cxn modelId="{7DFF6556-2A1D-4FD7-BD87-83E8775D7653}" type="presOf" srcId="{DBB653E2-A966-4657-860C-DB20A2C48B3B}" destId="{E0EBFBF1-6948-4817-9F1B-BC1B76D4D0A8}" srcOrd="1" destOrd="0" presId="urn:microsoft.com/office/officeart/2005/8/layout/radial5"/>
    <dgm:cxn modelId="{699DFF59-32A5-4EA0-B48D-6C5FF9538A1A}" type="presOf" srcId="{5814C915-1A16-4C41-89AF-1EA328CF3E90}" destId="{F0BEB179-8DE7-4E8C-B157-4AE02BEA080E}" srcOrd="0" destOrd="0" presId="urn:microsoft.com/office/officeart/2005/8/layout/radial5"/>
    <dgm:cxn modelId="{44663E5A-B035-4092-A8C0-B3E1857E2CE1}" type="presOf" srcId="{8641971F-4D7F-4851-BBBD-2E679959CB28}" destId="{E2F6A518-226B-4913-AF5C-190B606B8F9D}" srcOrd="1" destOrd="0" presId="urn:microsoft.com/office/officeart/2005/8/layout/radial5"/>
    <dgm:cxn modelId="{7F962980-A189-40DC-9F7C-DC3BAFBF0E54}" type="presOf" srcId="{C1060739-F36B-49A5-8A89-958AC4106F4E}" destId="{D4A9FC73-1515-402C-8AD0-C0D0D726A26C}" srcOrd="0" destOrd="0" presId="urn:microsoft.com/office/officeart/2005/8/layout/radial5"/>
    <dgm:cxn modelId="{D4514581-7794-4BD0-B165-A7BB98936A09}" srcId="{99645CB7-9D69-472C-9DB5-EE76E76206E4}" destId="{E0D2C37B-5102-4A09-A32A-D9400D404ADD}" srcOrd="3" destOrd="0" parTransId="{BBAE81D7-2706-40B5-B742-AD9B78E36AD6}" sibTransId="{324F2A63-AE66-4DC4-8BBF-1009B065A942}"/>
    <dgm:cxn modelId="{C74AAD82-E275-4CD5-987E-13EB19AAEB9F}" type="presOf" srcId="{DBB653E2-A966-4657-860C-DB20A2C48B3B}" destId="{E906ACBF-4806-4ADE-B314-B18CD7D8CB12}" srcOrd="0" destOrd="0" presId="urn:microsoft.com/office/officeart/2005/8/layout/radial5"/>
    <dgm:cxn modelId="{23F6D78D-606A-4D9D-AA97-EECDA6E159A8}" srcId="{99645CB7-9D69-472C-9DB5-EE76E76206E4}" destId="{C1060739-F36B-49A5-8A89-958AC4106F4E}" srcOrd="1" destOrd="0" parTransId="{4A735767-EE73-4DDC-918F-4C812A94CDC4}" sibTransId="{88569858-40A6-47E8-B088-AA9E61D73268}"/>
    <dgm:cxn modelId="{67BD5C93-47B8-4850-8D91-18B4DB49E7BC}" type="presOf" srcId="{11A4B446-E03D-4A47-ABD7-E7D0DDD282CE}" destId="{36FE9A65-E030-4165-8291-24B26F65CCD2}" srcOrd="1" destOrd="0" presId="urn:microsoft.com/office/officeart/2005/8/layout/radial5"/>
    <dgm:cxn modelId="{6E5C4FAA-4096-41F9-9794-884449D4EEBB}" type="presOf" srcId="{8641971F-4D7F-4851-BBBD-2E679959CB28}" destId="{5FA0EBB1-0919-4512-AF2E-5B9673A8DDF2}" srcOrd="0" destOrd="0" presId="urn:microsoft.com/office/officeart/2005/8/layout/radial5"/>
    <dgm:cxn modelId="{EA526ABE-FF6C-493E-BB20-49F06EB5EE9C}" srcId="{99645CB7-9D69-472C-9DB5-EE76E76206E4}" destId="{DFB982A4-827F-45C2-BAD0-7F610071D4AE}" srcOrd="0" destOrd="0" parTransId="{12BD29B8-4AF3-431B-AEEA-4AE7E88EE156}" sibTransId="{006773D2-739E-4D47-B46C-21FEC6DCA6CD}"/>
    <dgm:cxn modelId="{12428DE0-6AAC-4AAA-8D3A-7ACE4911B947}" srcId="{5814C915-1A16-4C41-89AF-1EA328CF3E90}" destId="{99645CB7-9D69-472C-9DB5-EE76E76206E4}" srcOrd="0" destOrd="0" parTransId="{CC59AE4D-08B4-4966-96B4-F5EACD5F0A8E}" sibTransId="{9DEBB3E3-5337-43A9-A2AE-D656829BD619}"/>
    <dgm:cxn modelId="{784444E3-EEAB-477A-B9A5-29EC22429AD2}" type="presOf" srcId="{12BD29B8-4AF3-431B-AEEA-4AE7E88EE156}" destId="{93369ABC-258E-41E7-9DCD-E27185EE20E2}" srcOrd="0" destOrd="0" presId="urn:microsoft.com/office/officeart/2005/8/layout/radial5"/>
    <dgm:cxn modelId="{C0D5C6E9-D0D1-4C5A-BC1D-DAFE4B6A3081}" type="presOf" srcId="{2BD53AF6-9549-41D9-8CC6-E2CC7E1F02B7}" destId="{E7F2EC3F-9BDC-4C1E-AD15-92597904961B}" srcOrd="0" destOrd="0" presId="urn:microsoft.com/office/officeart/2005/8/layout/radial5"/>
    <dgm:cxn modelId="{0AE845EF-B5C2-46F2-922F-068C4AE131EA}" srcId="{99645CB7-9D69-472C-9DB5-EE76E76206E4}" destId="{2BD53AF6-9549-41D9-8CC6-E2CC7E1F02B7}" srcOrd="4" destOrd="0" parTransId="{11A4B446-E03D-4A47-ABD7-E7D0DDD282CE}" sibTransId="{0E946039-AEAF-40F8-9302-C0125F1C9E31}"/>
    <dgm:cxn modelId="{CCD37CF5-AB9A-41D7-A74E-54668A9CFEC9}" type="presOf" srcId="{12BD29B8-4AF3-431B-AEEA-4AE7E88EE156}" destId="{5C0265B8-492C-4E31-B7B2-8B2E2A8C71AA}" srcOrd="1" destOrd="0" presId="urn:microsoft.com/office/officeart/2005/8/layout/radial5"/>
    <dgm:cxn modelId="{627999F8-F723-472F-9100-47E4C6F0AE89}" type="presOf" srcId="{BA134966-053B-4986-ACD6-5517FFFE21A3}" destId="{475ADE2F-E5BF-4457-9E77-F896A6904CC5}" srcOrd="0" destOrd="0" presId="urn:microsoft.com/office/officeart/2005/8/layout/radial5"/>
    <dgm:cxn modelId="{F4E4DF1D-906C-44C8-A1FD-2D8BDC34B42B}" type="presParOf" srcId="{F0BEB179-8DE7-4E8C-B157-4AE02BEA080E}" destId="{290C7FA2-0F30-4956-B5E9-DBD93CE3E845}" srcOrd="0" destOrd="0" presId="urn:microsoft.com/office/officeart/2005/8/layout/radial5"/>
    <dgm:cxn modelId="{D5C90D6C-FB9E-4C9C-9DBD-6CCC8F92DB79}" type="presParOf" srcId="{F0BEB179-8DE7-4E8C-B157-4AE02BEA080E}" destId="{93369ABC-258E-41E7-9DCD-E27185EE20E2}" srcOrd="1" destOrd="0" presId="urn:microsoft.com/office/officeart/2005/8/layout/radial5"/>
    <dgm:cxn modelId="{96EC8E6A-571C-4A3D-BCD7-4F1AD10CCFCF}" type="presParOf" srcId="{93369ABC-258E-41E7-9DCD-E27185EE20E2}" destId="{5C0265B8-492C-4E31-B7B2-8B2E2A8C71AA}" srcOrd="0" destOrd="0" presId="urn:microsoft.com/office/officeart/2005/8/layout/radial5"/>
    <dgm:cxn modelId="{63617F4E-DEC9-4F68-83F1-3AB030A54D70}" type="presParOf" srcId="{F0BEB179-8DE7-4E8C-B157-4AE02BEA080E}" destId="{73D4EAFD-91C9-4325-9468-9BF674400774}" srcOrd="2" destOrd="0" presId="urn:microsoft.com/office/officeart/2005/8/layout/radial5"/>
    <dgm:cxn modelId="{3697C0C9-C43A-4BC7-95F0-E4F8B68E6FEC}" type="presParOf" srcId="{F0BEB179-8DE7-4E8C-B157-4AE02BEA080E}" destId="{4F2907A8-C711-468C-804B-48AA537A2A00}" srcOrd="3" destOrd="0" presId="urn:microsoft.com/office/officeart/2005/8/layout/radial5"/>
    <dgm:cxn modelId="{4A86B217-758B-45DB-9D9A-CA949D023714}" type="presParOf" srcId="{4F2907A8-C711-468C-804B-48AA537A2A00}" destId="{2DE0CA40-95A7-4494-8328-E3201D2A890D}" srcOrd="0" destOrd="0" presId="urn:microsoft.com/office/officeart/2005/8/layout/radial5"/>
    <dgm:cxn modelId="{3E6736AF-5466-4E21-BFE4-C24FCDCA4CBA}" type="presParOf" srcId="{F0BEB179-8DE7-4E8C-B157-4AE02BEA080E}" destId="{D4A9FC73-1515-402C-8AD0-C0D0D726A26C}" srcOrd="4" destOrd="0" presId="urn:microsoft.com/office/officeart/2005/8/layout/radial5"/>
    <dgm:cxn modelId="{B5B5A942-8F58-4A0C-BA5B-0B4013913A51}" type="presParOf" srcId="{F0BEB179-8DE7-4E8C-B157-4AE02BEA080E}" destId="{5FA0EBB1-0919-4512-AF2E-5B9673A8DDF2}" srcOrd="5" destOrd="0" presId="urn:microsoft.com/office/officeart/2005/8/layout/radial5"/>
    <dgm:cxn modelId="{43122C4C-ADA4-4833-9F9D-F6F39A2B92DA}" type="presParOf" srcId="{5FA0EBB1-0919-4512-AF2E-5B9673A8DDF2}" destId="{E2F6A518-226B-4913-AF5C-190B606B8F9D}" srcOrd="0" destOrd="0" presId="urn:microsoft.com/office/officeart/2005/8/layout/radial5"/>
    <dgm:cxn modelId="{CB5D84B7-C76E-42E2-AE15-3BFB68B62505}" type="presParOf" srcId="{F0BEB179-8DE7-4E8C-B157-4AE02BEA080E}" destId="{475ADE2F-E5BF-4457-9E77-F896A6904CC5}" srcOrd="6" destOrd="0" presId="urn:microsoft.com/office/officeart/2005/8/layout/radial5"/>
    <dgm:cxn modelId="{3C0D98A7-38F7-4188-AB02-5DA27599AD3B}" type="presParOf" srcId="{F0BEB179-8DE7-4E8C-B157-4AE02BEA080E}" destId="{B771D081-C25E-40BA-B7F9-6DB801D11C6B}" srcOrd="7" destOrd="0" presId="urn:microsoft.com/office/officeart/2005/8/layout/radial5"/>
    <dgm:cxn modelId="{FF89EB09-7A66-4250-808A-5A76F896B19F}" type="presParOf" srcId="{B771D081-C25E-40BA-B7F9-6DB801D11C6B}" destId="{5B1EC266-AEBA-4A45-AEDC-5F006F7638C8}" srcOrd="0" destOrd="0" presId="urn:microsoft.com/office/officeart/2005/8/layout/radial5"/>
    <dgm:cxn modelId="{4EACC096-C0FD-4A5C-BD4E-411B0BB5AB97}" type="presParOf" srcId="{F0BEB179-8DE7-4E8C-B157-4AE02BEA080E}" destId="{28615F04-45B1-4749-98E1-2A49AEEF7EC4}" srcOrd="8" destOrd="0" presId="urn:microsoft.com/office/officeart/2005/8/layout/radial5"/>
    <dgm:cxn modelId="{6F94DEE9-DCD5-435E-B236-5380B318C757}" type="presParOf" srcId="{F0BEB179-8DE7-4E8C-B157-4AE02BEA080E}" destId="{E8AA24D0-B0A8-40CE-A389-A6BD2B7BA8F0}" srcOrd="9" destOrd="0" presId="urn:microsoft.com/office/officeart/2005/8/layout/radial5"/>
    <dgm:cxn modelId="{0E6065C8-1EA9-4582-8B3A-7E07B4825660}" type="presParOf" srcId="{E8AA24D0-B0A8-40CE-A389-A6BD2B7BA8F0}" destId="{36FE9A65-E030-4165-8291-24B26F65CCD2}" srcOrd="0" destOrd="0" presId="urn:microsoft.com/office/officeart/2005/8/layout/radial5"/>
    <dgm:cxn modelId="{CBB098C1-5897-41A7-B096-6BF6888A554C}" type="presParOf" srcId="{F0BEB179-8DE7-4E8C-B157-4AE02BEA080E}" destId="{E7F2EC3F-9BDC-4C1E-AD15-92597904961B}" srcOrd="10" destOrd="0" presId="urn:microsoft.com/office/officeart/2005/8/layout/radial5"/>
    <dgm:cxn modelId="{6ADEFD2B-1BA5-4C21-ACB0-7296D97D5E40}" type="presParOf" srcId="{F0BEB179-8DE7-4E8C-B157-4AE02BEA080E}" destId="{E906ACBF-4806-4ADE-B314-B18CD7D8CB12}" srcOrd="11" destOrd="0" presId="urn:microsoft.com/office/officeart/2005/8/layout/radial5"/>
    <dgm:cxn modelId="{0A6BC5E2-7DC6-4280-A0FD-F5536108AABF}" type="presParOf" srcId="{E906ACBF-4806-4ADE-B314-B18CD7D8CB12}" destId="{E0EBFBF1-6948-4817-9F1B-BC1B76D4D0A8}" srcOrd="0" destOrd="0" presId="urn:microsoft.com/office/officeart/2005/8/layout/radial5"/>
    <dgm:cxn modelId="{98F2F29E-C8E7-4205-A79C-1EF05A43E1A7}" type="presParOf" srcId="{F0BEB179-8DE7-4E8C-B157-4AE02BEA080E}" destId="{F1CB6ABB-C367-4427-BE35-9D123DEA7E0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14C915-1A16-4C41-89AF-1EA328CF3E9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645CB7-9D69-472C-9DB5-EE76E76206E4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نِعْمَ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C59AE4D-08B4-4966-96B4-F5EACD5F0A8E}" type="parTrans" cxnId="{12428DE0-6AAC-4AAA-8D3A-7ACE4911B947}">
      <dgm:prSet/>
      <dgm:spPr/>
      <dgm:t>
        <a:bodyPr/>
        <a:lstStyle/>
        <a:p>
          <a:endParaRPr lang="en-US"/>
        </a:p>
      </dgm:t>
    </dgm:pt>
    <dgm:pt modelId="{9DEBB3E3-5337-43A9-A2AE-D656829BD619}" type="sibTrans" cxnId="{12428DE0-6AAC-4AAA-8D3A-7ACE4911B947}">
      <dgm:prSet/>
      <dgm:spPr/>
      <dgm:t>
        <a:bodyPr/>
        <a:lstStyle/>
        <a:p>
          <a:endParaRPr lang="en-US"/>
        </a:p>
      </dgm:t>
    </dgm:pt>
    <dgm:pt modelId="{DFB982A4-827F-45C2-BAD0-7F610071D4AE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2BD29B8-4AF3-431B-AEEA-4AE7E88EE156}" type="parTrans" cxnId="{EA526ABE-FF6C-493E-BB20-49F06EB5EE9C}">
      <dgm:prSet/>
      <dgm:spPr/>
      <dgm:t>
        <a:bodyPr/>
        <a:lstStyle/>
        <a:p>
          <a:endParaRPr lang="en-US"/>
        </a:p>
      </dgm:t>
    </dgm:pt>
    <dgm:pt modelId="{006773D2-739E-4D47-B46C-21FEC6DCA6CD}" type="sibTrans" cxnId="{EA526ABE-FF6C-493E-BB20-49F06EB5EE9C}">
      <dgm:prSet/>
      <dgm:spPr/>
      <dgm:t>
        <a:bodyPr/>
        <a:lstStyle/>
        <a:p>
          <a:endParaRPr lang="en-US"/>
        </a:p>
      </dgm:t>
    </dgm:pt>
    <dgm:pt modelId="{C1060739-F36B-49A5-8A89-958AC4106F4E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735767-EE73-4DDC-918F-4C812A94CDC4}" type="parTrans" cxnId="{23F6D78D-606A-4D9D-AA97-EECDA6E159A8}">
      <dgm:prSet/>
      <dgm:spPr/>
      <dgm:t>
        <a:bodyPr/>
        <a:lstStyle/>
        <a:p>
          <a:endParaRPr lang="en-US"/>
        </a:p>
      </dgm:t>
    </dgm:pt>
    <dgm:pt modelId="{88569858-40A6-47E8-B088-AA9E61D73268}" type="sibTrans" cxnId="{23F6D78D-606A-4D9D-AA97-EECDA6E159A8}">
      <dgm:prSet/>
      <dgm:spPr/>
      <dgm:t>
        <a:bodyPr/>
        <a:lstStyle/>
        <a:p>
          <a:endParaRPr lang="en-US"/>
        </a:p>
      </dgm:t>
    </dgm:pt>
    <dgm:pt modelId="{BA134966-053B-4986-ACD6-5517FFFE21A3}">
      <dgm:prSet phldrT="[Text]"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641971F-4D7F-4851-BBBD-2E679959CB28}" type="parTrans" cxnId="{A1F30D54-E19E-4BD0-A0FB-8814BA8BF297}">
      <dgm:prSet/>
      <dgm:spPr/>
      <dgm:t>
        <a:bodyPr/>
        <a:lstStyle/>
        <a:p>
          <a:endParaRPr lang="en-US"/>
        </a:p>
      </dgm:t>
    </dgm:pt>
    <dgm:pt modelId="{4239544D-BB4D-4767-ADF8-3389730A95C3}" type="sibTrans" cxnId="{A1F30D54-E19E-4BD0-A0FB-8814BA8BF297}">
      <dgm:prSet/>
      <dgm:spPr/>
      <dgm:t>
        <a:bodyPr/>
        <a:lstStyle/>
        <a:p>
          <a:endParaRPr lang="en-US"/>
        </a:p>
      </dgm:t>
    </dgm:pt>
    <dgm:pt modelId="{E0D2C37B-5102-4A09-A32A-D9400D404ADD}">
      <dgm:prSet phldrT="[Text]" custT="1"/>
      <dgm:spPr/>
      <dgm:t>
        <a:bodyPr/>
        <a:lstStyle/>
        <a:p>
          <a:r>
            <a: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48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BAE81D7-2706-40B5-B742-AD9B78E36AD6}" type="parTrans" cxnId="{D4514581-7794-4BD0-B165-A7BB98936A09}">
      <dgm:prSet/>
      <dgm:spPr/>
      <dgm:t>
        <a:bodyPr/>
        <a:lstStyle/>
        <a:p>
          <a:endParaRPr lang="en-US"/>
        </a:p>
      </dgm:t>
    </dgm:pt>
    <dgm:pt modelId="{324F2A63-AE66-4DC4-8BBF-1009B065A942}" type="sibTrans" cxnId="{D4514581-7794-4BD0-B165-A7BB98936A09}">
      <dgm:prSet/>
      <dgm:spPr/>
      <dgm:t>
        <a:bodyPr/>
        <a:lstStyle/>
        <a:p>
          <a:endParaRPr lang="en-US"/>
        </a:p>
      </dgm:t>
    </dgm:pt>
    <dgm:pt modelId="{2BD53AF6-9549-41D9-8CC6-E2CC7E1F02B7}">
      <dgm:prSet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1A4B446-E03D-4A47-ABD7-E7D0DDD282CE}" type="parTrans" cxnId="{0AE845EF-B5C2-46F2-922F-068C4AE131EA}">
      <dgm:prSet/>
      <dgm:spPr/>
      <dgm:t>
        <a:bodyPr/>
        <a:lstStyle/>
        <a:p>
          <a:endParaRPr lang="en-US"/>
        </a:p>
      </dgm:t>
    </dgm:pt>
    <dgm:pt modelId="{0E946039-AEAF-40F8-9302-C0125F1C9E31}" type="sibTrans" cxnId="{0AE845EF-B5C2-46F2-922F-068C4AE131EA}">
      <dgm:prSet/>
      <dgm:spPr/>
      <dgm:t>
        <a:bodyPr/>
        <a:lstStyle/>
        <a:p>
          <a:endParaRPr lang="en-US"/>
        </a:p>
      </dgm:t>
    </dgm:pt>
    <dgm:pt modelId="{F5A459D5-42C3-485B-AB3C-DF45AE0B0801}">
      <dgm:prSet custT="1"/>
      <dgm:spPr/>
      <dgm:t>
        <a:bodyPr/>
        <a:lstStyle/>
        <a:p>
          <a:r>
            <a:rPr lang="ar-SA" sz="5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BB653E2-A966-4657-860C-DB20A2C48B3B}" type="parTrans" cxnId="{2085D75E-3FC3-4C4B-A24B-DE258F8CB3DF}">
      <dgm:prSet/>
      <dgm:spPr/>
      <dgm:t>
        <a:bodyPr/>
        <a:lstStyle/>
        <a:p>
          <a:endParaRPr lang="en-US"/>
        </a:p>
      </dgm:t>
    </dgm:pt>
    <dgm:pt modelId="{611391D9-F5E7-493A-840D-4449DED209E8}" type="sibTrans" cxnId="{2085D75E-3FC3-4C4B-A24B-DE258F8CB3DF}">
      <dgm:prSet/>
      <dgm:spPr/>
      <dgm:t>
        <a:bodyPr/>
        <a:lstStyle/>
        <a:p>
          <a:endParaRPr lang="en-US"/>
        </a:p>
      </dgm:t>
    </dgm:pt>
    <dgm:pt modelId="{F0BEB179-8DE7-4E8C-B157-4AE02BEA080E}" type="pres">
      <dgm:prSet presAssocID="{5814C915-1A16-4C41-89AF-1EA328CF3E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0C7FA2-0F30-4956-B5E9-DBD93CE3E845}" type="pres">
      <dgm:prSet presAssocID="{99645CB7-9D69-472C-9DB5-EE76E76206E4}" presName="centerShape" presStyleLbl="node0" presStyleIdx="0" presStyleCnt="1" custScaleX="175984" custScaleY="105254"/>
      <dgm:spPr/>
    </dgm:pt>
    <dgm:pt modelId="{93369ABC-258E-41E7-9DCD-E27185EE20E2}" type="pres">
      <dgm:prSet presAssocID="{12BD29B8-4AF3-431B-AEEA-4AE7E88EE156}" presName="parTrans" presStyleLbl="sibTrans2D1" presStyleIdx="0" presStyleCnt="6"/>
      <dgm:spPr/>
    </dgm:pt>
    <dgm:pt modelId="{5C0265B8-492C-4E31-B7B2-8B2E2A8C71AA}" type="pres">
      <dgm:prSet presAssocID="{12BD29B8-4AF3-431B-AEEA-4AE7E88EE156}" presName="connectorText" presStyleLbl="sibTrans2D1" presStyleIdx="0" presStyleCnt="6"/>
      <dgm:spPr/>
    </dgm:pt>
    <dgm:pt modelId="{73D4EAFD-91C9-4325-9468-9BF674400774}" type="pres">
      <dgm:prSet presAssocID="{DFB982A4-827F-45C2-BAD0-7F610071D4AE}" presName="node" presStyleLbl="node1" presStyleIdx="0" presStyleCnt="6" custScaleX="131185">
        <dgm:presLayoutVars>
          <dgm:bulletEnabled val="1"/>
        </dgm:presLayoutVars>
      </dgm:prSet>
      <dgm:spPr/>
    </dgm:pt>
    <dgm:pt modelId="{4F2907A8-C711-468C-804B-48AA537A2A00}" type="pres">
      <dgm:prSet presAssocID="{4A735767-EE73-4DDC-918F-4C812A94CDC4}" presName="parTrans" presStyleLbl="sibTrans2D1" presStyleIdx="1" presStyleCnt="6"/>
      <dgm:spPr/>
    </dgm:pt>
    <dgm:pt modelId="{2DE0CA40-95A7-4494-8328-E3201D2A890D}" type="pres">
      <dgm:prSet presAssocID="{4A735767-EE73-4DDC-918F-4C812A94CDC4}" presName="connectorText" presStyleLbl="sibTrans2D1" presStyleIdx="1" presStyleCnt="6"/>
      <dgm:spPr/>
    </dgm:pt>
    <dgm:pt modelId="{D4A9FC73-1515-402C-8AD0-C0D0D726A26C}" type="pres">
      <dgm:prSet presAssocID="{C1060739-F36B-49A5-8A89-958AC4106F4E}" presName="node" presStyleLbl="node1" presStyleIdx="1" presStyleCnt="6" custScaleX="140315" custScaleY="93325" custRadScaleRad="138522" custRadScaleInc="12069">
        <dgm:presLayoutVars>
          <dgm:bulletEnabled val="1"/>
        </dgm:presLayoutVars>
      </dgm:prSet>
      <dgm:spPr/>
    </dgm:pt>
    <dgm:pt modelId="{5FA0EBB1-0919-4512-AF2E-5B9673A8DDF2}" type="pres">
      <dgm:prSet presAssocID="{8641971F-4D7F-4851-BBBD-2E679959CB28}" presName="parTrans" presStyleLbl="sibTrans2D1" presStyleIdx="2" presStyleCnt="6"/>
      <dgm:spPr/>
    </dgm:pt>
    <dgm:pt modelId="{E2F6A518-226B-4913-AF5C-190B606B8F9D}" type="pres">
      <dgm:prSet presAssocID="{8641971F-4D7F-4851-BBBD-2E679959CB28}" presName="connectorText" presStyleLbl="sibTrans2D1" presStyleIdx="2" presStyleCnt="6"/>
      <dgm:spPr/>
    </dgm:pt>
    <dgm:pt modelId="{475ADE2F-E5BF-4457-9E77-F896A6904CC5}" type="pres">
      <dgm:prSet presAssocID="{BA134966-053B-4986-ACD6-5517FFFE21A3}" presName="node" presStyleLbl="node1" presStyleIdx="2" presStyleCnt="6" custScaleX="158318" custScaleY="64816" custRadScaleRad="142896" custRadScaleInc="-51234">
        <dgm:presLayoutVars>
          <dgm:bulletEnabled val="1"/>
        </dgm:presLayoutVars>
      </dgm:prSet>
      <dgm:spPr/>
    </dgm:pt>
    <dgm:pt modelId="{B771D081-C25E-40BA-B7F9-6DB801D11C6B}" type="pres">
      <dgm:prSet presAssocID="{BBAE81D7-2706-40B5-B742-AD9B78E36AD6}" presName="parTrans" presStyleLbl="sibTrans2D1" presStyleIdx="3" presStyleCnt="6"/>
      <dgm:spPr/>
    </dgm:pt>
    <dgm:pt modelId="{5B1EC266-AEBA-4A45-AEDC-5F006F7638C8}" type="pres">
      <dgm:prSet presAssocID="{BBAE81D7-2706-40B5-B742-AD9B78E36AD6}" presName="connectorText" presStyleLbl="sibTrans2D1" presStyleIdx="3" presStyleCnt="6"/>
      <dgm:spPr/>
    </dgm:pt>
    <dgm:pt modelId="{28615F04-45B1-4749-98E1-2A49AEEF7EC4}" type="pres">
      <dgm:prSet presAssocID="{E0D2C37B-5102-4A09-A32A-D9400D404ADD}" presName="node" presStyleLbl="node1" presStyleIdx="3" presStyleCnt="6" custScaleX="143366" custScaleY="88032" custRadScaleRad="139601" custRadScaleInc="653">
        <dgm:presLayoutVars>
          <dgm:bulletEnabled val="1"/>
        </dgm:presLayoutVars>
      </dgm:prSet>
      <dgm:spPr/>
    </dgm:pt>
    <dgm:pt modelId="{E8AA24D0-B0A8-40CE-A389-A6BD2B7BA8F0}" type="pres">
      <dgm:prSet presAssocID="{11A4B446-E03D-4A47-ABD7-E7D0DDD282CE}" presName="parTrans" presStyleLbl="sibTrans2D1" presStyleIdx="4" presStyleCnt="6"/>
      <dgm:spPr/>
    </dgm:pt>
    <dgm:pt modelId="{36FE9A65-E030-4165-8291-24B26F65CCD2}" type="pres">
      <dgm:prSet presAssocID="{11A4B446-E03D-4A47-ABD7-E7D0DDD282CE}" presName="connectorText" presStyleLbl="sibTrans2D1" presStyleIdx="4" presStyleCnt="6"/>
      <dgm:spPr/>
    </dgm:pt>
    <dgm:pt modelId="{E7F2EC3F-9BDC-4C1E-AD15-92597904961B}" type="pres">
      <dgm:prSet presAssocID="{2BD53AF6-9549-41D9-8CC6-E2CC7E1F02B7}" presName="node" presStyleLbl="node1" presStyleIdx="4" presStyleCnt="6" custScaleX="124165" custRadScaleRad="124223" custRadScaleInc="8481">
        <dgm:presLayoutVars>
          <dgm:bulletEnabled val="1"/>
        </dgm:presLayoutVars>
      </dgm:prSet>
      <dgm:spPr/>
    </dgm:pt>
    <dgm:pt modelId="{E906ACBF-4806-4ADE-B314-B18CD7D8CB12}" type="pres">
      <dgm:prSet presAssocID="{DBB653E2-A966-4657-860C-DB20A2C48B3B}" presName="parTrans" presStyleLbl="sibTrans2D1" presStyleIdx="5" presStyleCnt="6"/>
      <dgm:spPr/>
    </dgm:pt>
    <dgm:pt modelId="{E0EBFBF1-6948-4817-9F1B-BC1B76D4D0A8}" type="pres">
      <dgm:prSet presAssocID="{DBB653E2-A966-4657-860C-DB20A2C48B3B}" presName="connectorText" presStyleLbl="sibTrans2D1" presStyleIdx="5" presStyleCnt="6"/>
      <dgm:spPr/>
    </dgm:pt>
    <dgm:pt modelId="{F1CB6ABB-C367-4427-BE35-9D123DEA7E05}" type="pres">
      <dgm:prSet presAssocID="{F5A459D5-42C3-485B-AB3C-DF45AE0B0801}" presName="node" presStyleLbl="node1" presStyleIdx="5" presStyleCnt="6" custScaleX="132766" custScaleY="78008" custRadScaleRad="144871" custRadScaleInc="-37974">
        <dgm:presLayoutVars>
          <dgm:bulletEnabled val="1"/>
        </dgm:presLayoutVars>
      </dgm:prSet>
      <dgm:spPr/>
    </dgm:pt>
  </dgm:ptLst>
  <dgm:cxnLst>
    <dgm:cxn modelId="{CA0F5507-07AE-4E09-91DA-E3138FAF7531}" type="presOf" srcId="{F5A459D5-42C3-485B-AB3C-DF45AE0B0801}" destId="{F1CB6ABB-C367-4427-BE35-9D123DEA7E05}" srcOrd="0" destOrd="0" presId="urn:microsoft.com/office/officeart/2005/8/layout/radial5"/>
    <dgm:cxn modelId="{BE4C761B-91A1-4430-9848-1F8B8CA4B6BB}" type="presOf" srcId="{BBAE81D7-2706-40B5-B742-AD9B78E36AD6}" destId="{5B1EC266-AEBA-4A45-AEDC-5F006F7638C8}" srcOrd="1" destOrd="0" presId="urn:microsoft.com/office/officeart/2005/8/layout/radial5"/>
    <dgm:cxn modelId="{2B92AA23-4049-43FA-9ECE-459DB97D86EF}" type="presOf" srcId="{4A735767-EE73-4DDC-918F-4C812A94CDC4}" destId="{2DE0CA40-95A7-4494-8328-E3201D2A890D}" srcOrd="1" destOrd="0" presId="urn:microsoft.com/office/officeart/2005/8/layout/radial5"/>
    <dgm:cxn modelId="{8ADEA326-8B90-4884-A92E-5C3D76FF3048}" type="presOf" srcId="{DFB982A4-827F-45C2-BAD0-7F610071D4AE}" destId="{73D4EAFD-91C9-4325-9468-9BF674400774}" srcOrd="0" destOrd="0" presId="urn:microsoft.com/office/officeart/2005/8/layout/radial5"/>
    <dgm:cxn modelId="{2085D75E-3FC3-4C4B-A24B-DE258F8CB3DF}" srcId="{99645CB7-9D69-472C-9DB5-EE76E76206E4}" destId="{F5A459D5-42C3-485B-AB3C-DF45AE0B0801}" srcOrd="5" destOrd="0" parTransId="{DBB653E2-A966-4657-860C-DB20A2C48B3B}" sibTransId="{611391D9-F5E7-493A-840D-4449DED209E8}"/>
    <dgm:cxn modelId="{4FEE0047-93AE-41E1-AF59-D3C4DB17C9A7}" type="presOf" srcId="{4A735767-EE73-4DDC-918F-4C812A94CDC4}" destId="{4F2907A8-C711-468C-804B-48AA537A2A00}" srcOrd="0" destOrd="0" presId="urn:microsoft.com/office/officeart/2005/8/layout/radial5"/>
    <dgm:cxn modelId="{2D74C36D-AC2E-4EE4-A11B-C4AF620A12FC}" type="presOf" srcId="{11A4B446-E03D-4A47-ABD7-E7D0DDD282CE}" destId="{E8AA24D0-B0A8-40CE-A389-A6BD2B7BA8F0}" srcOrd="0" destOrd="0" presId="urn:microsoft.com/office/officeart/2005/8/layout/radial5"/>
    <dgm:cxn modelId="{2D5F1E6E-B71A-49CE-B0F5-1480E07B1BDC}" type="presOf" srcId="{BBAE81D7-2706-40B5-B742-AD9B78E36AD6}" destId="{B771D081-C25E-40BA-B7F9-6DB801D11C6B}" srcOrd="0" destOrd="0" presId="urn:microsoft.com/office/officeart/2005/8/layout/radial5"/>
    <dgm:cxn modelId="{C3829C53-2296-4430-A9AE-80F731367F7E}" type="presOf" srcId="{99645CB7-9D69-472C-9DB5-EE76E76206E4}" destId="{290C7FA2-0F30-4956-B5E9-DBD93CE3E845}" srcOrd="0" destOrd="0" presId="urn:microsoft.com/office/officeart/2005/8/layout/radial5"/>
    <dgm:cxn modelId="{A1F30D54-E19E-4BD0-A0FB-8814BA8BF297}" srcId="{99645CB7-9D69-472C-9DB5-EE76E76206E4}" destId="{BA134966-053B-4986-ACD6-5517FFFE21A3}" srcOrd="2" destOrd="0" parTransId="{8641971F-4D7F-4851-BBBD-2E679959CB28}" sibTransId="{4239544D-BB4D-4767-ADF8-3389730A95C3}"/>
    <dgm:cxn modelId="{8BA3C174-8D24-4FDC-A874-CE36D23A1AF8}" type="presOf" srcId="{E0D2C37B-5102-4A09-A32A-D9400D404ADD}" destId="{28615F04-45B1-4749-98E1-2A49AEEF7EC4}" srcOrd="0" destOrd="0" presId="urn:microsoft.com/office/officeart/2005/8/layout/radial5"/>
    <dgm:cxn modelId="{7DFF6556-2A1D-4FD7-BD87-83E8775D7653}" type="presOf" srcId="{DBB653E2-A966-4657-860C-DB20A2C48B3B}" destId="{E0EBFBF1-6948-4817-9F1B-BC1B76D4D0A8}" srcOrd="1" destOrd="0" presId="urn:microsoft.com/office/officeart/2005/8/layout/radial5"/>
    <dgm:cxn modelId="{699DFF59-32A5-4EA0-B48D-6C5FF9538A1A}" type="presOf" srcId="{5814C915-1A16-4C41-89AF-1EA328CF3E90}" destId="{F0BEB179-8DE7-4E8C-B157-4AE02BEA080E}" srcOrd="0" destOrd="0" presId="urn:microsoft.com/office/officeart/2005/8/layout/radial5"/>
    <dgm:cxn modelId="{44663E5A-B035-4092-A8C0-B3E1857E2CE1}" type="presOf" srcId="{8641971F-4D7F-4851-BBBD-2E679959CB28}" destId="{E2F6A518-226B-4913-AF5C-190B606B8F9D}" srcOrd="1" destOrd="0" presId="urn:microsoft.com/office/officeart/2005/8/layout/radial5"/>
    <dgm:cxn modelId="{7F962980-A189-40DC-9F7C-DC3BAFBF0E54}" type="presOf" srcId="{C1060739-F36B-49A5-8A89-958AC4106F4E}" destId="{D4A9FC73-1515-402C-8AD0-C0D0D726A26C}" srcOrd="0" destOrd="0" presId="urn:microsoft.com/office/officeart/2005/8/layout/radial5"/>
    <dgm:cxn modelId="{D4514581-7794-4BD0-B165-A7BB98936A09}" srcId="{99645CB7-9D69-472C-9DB5-EE76E76206E4}" destId="{E0D2C37B-5102-4A09-A32A-D9400D404ADD}" srcOrd="3" destOrd="0" parTransId="{BBAE81D7-2706-40B5-B742-AD9B78E36AD6}" sibTransId="{324F2A63-AE66-4DC4-8BBF-1009B065A942}"/>
    <dgm:cxn modelId="{C74AAD82-E275-4CD5-987E-13EB19AAEB9F}" type="presOf" srcId="{DBB653E2-A966-4657-860C-DB20A2C48B3B}" destId="{E906ACBF-4806-4ADE-B314-B18CD7D8CB12}" srcOrd="0" destOrd="0" presId="urn:microsoft.com/office/officeart/2005/8/layout/radial5"/>
    <dgm:cxn modelId="{23F6D78D-606A-4D9D-AA97-EECDA6E159A8}" srcId="{99645CB7-9D69-472C-9DB5-EE76E76206E4}" destId="{C1060739-F36B-49A5-8A89-958AC4106F4E}" srcOrd="1" destOrd="0" parTransId="{4A735767-EE73-4DDC-918F-4C812A94CDC4}" sibTransId="{88569858-40A6-47E8-B088-AA9E61D73268}"/>
    <dgm:cxn modelId="{67BD5C93-47B8-4850-8D91-18B4DB49E7BC}" type="presOf" srcId="{11A4B446-E03D-4A47-ABD7-E7D0DDD282CE}" destId="{36FE9A65-E030-4165-8291-24B26F65CCD2}" srcOrd="1" destOrd="0" presId="urn:microsoft.com/office/officeart/2005/8/layout/radial5"/>
    <dgm:cxn modelId="{6E5C4FAA-4096-41F9-9794-884449D4EEBB}" type="presOf" srcId="{8641971F-4D7F-4851-BBBD-2E679959CB28}" destId="{5FA0EBB1-0919-4512-AF2E-5B9673A8DDF2}" srcOrd="0" destOrd="0" presId="urn:microsoft.com/office/officeart/2005/8/layout/radial5"/>
    <dgm:cxn modelId="{EA526ABE-FF6C-493E-BB20-49F06EB5EE9C}" srcId="{99645CB7-9D69-472C-9DB5-EE76E76206E4}" destId="{DFB982A4-827F-45C2-BAD0-7F610071D4AE}" srcOrd="0" destOrd="0" parTransId="{12BD29B8-4AF3-431B-AEEA-4AE7E88EE156}" sibTransId="{006773D2-739E-4D47-B46C-21FEC6DCA6CD}"/>
    <dgm:cxn modelId="{12428DE0-6AAC-4AAA-8D3A-7ACE4911B947}" srcId="{5814C915-1A16-4C41-89AF-1EA328CF3E90}" destId="{99645CB7-9D69-472C-9DB5-EE76E76206E4}" srcOrd="0" destOrd="0" parTransId="{CC59AE4D-08B4-4966-96B4-F5EACD5F0A8E}" sibTransId="{9DEBB3E3-5337-43A9-A2AE-D656829BD619}"/>
    <dgm:cxn modelId="{784444E3-EEAB-477A-B9A5-29EC22429AD2}" type="presOf" srcId="{12BD29B8-4AF3-431B-AEEA-4AE7E88EE156}" destId="{93369ABC-258E-41E7-9DCD-E27185EE20E2}" srcOrd="0" destOrd="0" presId="urn:microsoft.com/office/officeart/2005/8/layout/radial5"/>
    <dgm:cxn modelId="{C0D5C6E9-D0D1-4C5A-BC1D-DAFE4B6A3081}" type="presOf" srcId="{2BD53AF6-9549-41D9-8CC6-E2CC7E1F02B7}" destId="{E7F2EC3F-9BDC-4C1E-AD15-92597904961B}" srcOrd="0" destOrd="0" presId="urn:microsoft.com/office/officeart/2005/8/layout/radial5"/>
    <dgm:cxn modelId="{0AE845EF-B5C2-46F2-922F-068C4AE131EA}" srcId="{99645CB7-9D69-472C-9DB5-EE76E76206E4}" destId="{2BD53AF6-9549-41D9-8CC6-E2CC7E1F02B7}" srcOrd="4" destOrd="0" parTransId="{11A4B446-E03D-4A47-ABD7-E7D0DDD282CE}" sibTransId="{0E946039-AEAF-40F8-9302-C0125F1C9E31}"/>
    <dgm:cxn modelId="{CCD37CF5-AB9A-41D7-A74E-54668A9CFEC9}" type="presOf" srcId="{12BD29B8-4AF3-431B-AEEA-4AE7E88EE156}" destId="{5C0265B8-492C-4E31-B7B2-8B2E2A8C71AA}" srcOrd="1" destOrd="0" presId="urn:microsoft.com/office/officeart/2005/8/layout/radial5"/>
    <dgm:cxn modelId="{627999F8-F723-472F-9100-47E4C6F0AE89}" type="presOf" srcId="{BA134966-053B-4986-ACD6-5517FFFE21A3}" destId="{475ADE2F-E5BF-4457-9E77-F896A6904CC5}" srcOrd="0" destOrd="0" presId="urn:microsoft.com/office/officeart/2005/8/layout/radial5"/>
    <dgm:cxn modelId="{F4E4DF1D-906C-44C8-A1FD-2D8BDC34B42B}" type="presParOf" srcId="{F0BEB179-8DE7-4E8C-B157-4AE02BEA080E}" destId="{290C7FA2-0F30-4956-B5E9-DBD93CE3E845}" srcOrd="0" destOrd="0" presId="urn:microsoft.com/office/officeart/2005/8/layout/radial5"/>
    <dgm:cxn modelId="{D5C90D6C-FB9E-4C9C-9DBD-6CCC8F92DB79}" type="presParOf" srcId="{F0BEB179-8DE7-4E8C-B157-4AE02BEA080E}" destId="{93369ABC-258E-41E7-9DCD-E27185EE20E2}" srcOrd="1" destOrd="0" presId="urn:microsoft.com/office/officeart/2005/8/layout/radial5"/>
    <dgm:cxn modelId="{96EC8E6A-571C-4A3D-BCD7-4F1AD10CCFCF}" type="presParOf" srcId="{93369ABC-258E-41E7-9DCD-E27185EE20E2}" destId="{5C0265B8-492C-4E31-B7B2-8B2E2A8C71AA}" srcOrd="0" destOrd="0" presId="urn:microsoft.com/office/officeart/2005/8/layout/radial5"/>
    <dgm:cxn modelId="{63617F4E-DEC9-4F68-83F1-3AB030A54D70}" type="presParOf" srcId="{F0BEB179-8DE7-4E8C-B157-4AE02BEA080E}" destId="{73D4EAFD-91C9-4325-9468-9BF674400774}" srcOrd="2" destOrd="0" presId="urn:microsoft.com/office/officeart/2005/8/layout/radial5"/>
    <dgm:cxn modelId="{3697C0C9-C43A-4BC7-95F0-E4F8B68E6FEC}" type="presParOf" srcId="{F0BEB179-8DE7-4E8C-B157-4AE02BEA080E}" destId="{4F2907A8-C711-468C-804B-48AA537A2A00}" srcOrd="3" destOrd="0" presId="urn:microsoft.com/office/officeart/2005/8/layout/radial5"/>
    <dgm:cxn modelId="{4A86B217-758B-45DB-9D9A-CA949D023714}" type="presParOf" srcId="{4F2907A8-C711-468C-804B-48AA537A2A00}" destId="{2DE0CA40-95A7-4494-8328-E3201D2A890D}" srcOrd="0" destOrd="0" presId="urn:microsoft.com/office/officeart/2005/8/layout/radial5"/>
    <dgm:cxn modelId="{3E6736AF-5466-4E21-BFE4-C24FCDCA4CBA}" type="presParOf" srcId="{F0BEB179-8DE7-4E8C-B157-4AE02BEA080E}" destId="{D4A9FC73-1515-402C-8AD0-C0D0D726A26C}" srcOrd="4" destOrd="0" presId="urn:microsoft.com/office/officeart/2005/8/layout/radial5"/>
    <dgm:cxn modelId="{B5B5A942-8F58-4A0C-BA5B-0B4013913A51}" type="presParOf" srcId="{F0BEB179-8DE7-4E8C-B157-4AE02BEA080E}" destId="{5FA0EBB1-0919-4512-AF2E-5B9673A8DDF2}" srcOrd="5" destOrd="0" presId="urn:microsoft.com/office/officeart/2005/8/layout/radial5"/>
    <dgm:cxn modelId="{43122C4C-ADA4-4833-9F9D-F6F39A2B92DA}" type="presParOf" srcId="{5FA0EBB1-0919-4512-AF2E-5B9673A8DDF2}" destId="{E2F6A518-226B-4913-AF5C-190B606B8F9D}" srcOrd="0" destOrd="0" presId="urn:microsoft.com/office/officeart/2005/8/layout/radial5"/>
    <dgm:cxn modelId="{CB5D84B7-C76E-42E2-AE15-3BFB68B62505}" type="presParOf" srcId="{F0BEB179-8DE7-4E8C-B157-4AE02BEA080E}" destId="{475ADE2F-E5BF-4457-9E77-F896A6904CC5}" srcOrd="6" destOrd="0" presId="urn:microsoft.com/office/officeart/2005/8/layout/radial5"/>
    <dgm:cxn modelId="{3C0D98A7-38F7-4188-AB02-5DA27599AD3B}" type="presParOf" srcId="{F0BEB179-8DE7-4E8C-B157-4AE02BEA080E}" destId="{B771D081-C25E-40BA-B7F9-6DB801D11C6B}" srcOrd="7" destOrd="0" presId="urn:microsoft.com/office/officeart/2005/8/layout/radial5"/>
    <dgm:cxn modelId="{FF89EB09-7A66-4250-808A-5A76F896B19F}" type="presParOf" srcId="{B771D081-C25E-40BA-B7F9-6DB801D11C6B}" destId="{5B1EC266-AEBA-4A45-AEDC-5F006F7638C8}" srcOrd="0" destOrd="0" presId="urn:microsoft.com/office/officeart/2005/8/layout/radial5"/>
    <dgm:cxn modelId="{4EACC096-C0FD-4A5C-BD4E-411B0BB5AB97}" type="presParOf" srcId="{F0BEB179-8DE7-4E8C-B157-4AE02BEA080E}" destId="{28615F04-45B1-4749-98E1-2A49AEEF7EC4}" srcOrd="8" destOrd="0" presId="urn:microsoft.com/office/officeart/2005/8/layout/radial5"/>
    <dgm:cxn modelId="{6F94DEE9-DCD5-435E-B236-5380B318C757}" type="presParOf" srcId="{F0BEB179-8DE7-4E8C-B157-4AE02BEA080E}" destId="{E8AA24D0-B0A8-40CE-A389-A6BD2B7BA8F0}" srcOrd="9" destOrd="0" presId="urn:microsoft.com/office/officeart/2005/8/layout/radial5"/>
    <dgm:cxn modelId="{0E6065C8-1EA9-4582-8B3A-7E07B4825660}" type="presParOf" srcId="{E8AA24D0-B0A8-40CE-A389-A6BD2B7BA8F0}" destId="{36FE9A65-E030-4165-8291-24B26F65CCD2}" srcOrd="0" destOrd="0" presId="urn:microsoft.com/office/officeart/2005/8/layout/radial5"/>
    <dgm:cxn modelId="{CBB098C1-5897-41A7-B096-6BF6888A554C}" type="presParOf" srcId="{F0BEB179-8DE7-4E8C-B157-4AE02BEA080E}" destId="{E7F2EC3F-9BDC-4C1E-AD15-92597904961B}" srcOrd="10" destOrd="0" presId="urn:microsoft.com/office/officeart/2005/8/layout/radial5"/>
    <dgm:cxn modelId="{6ADEFD2B-1BA5-4C21-ACB0-7296D97D5E40}" type="presParOf" srcId="{F0BEB179-8DE7-4E8C-B157-4AE02BEA080E}" destId="{E906ACBF-4806-4ADE-B314-B18CD7D8CB12}" srcOrd="11" destOrd="0" presId="urn:microsoft.com/office/officeart/2005/8/layout/radial5"/>
    <dgm:cxn modelId="{0A6BC5E2-7DC6-4280-A0FD-F5536108AABF}" type="presParOf" srcId="{E906ACBF-4806-4ADE-B314-B18CD7D8CB12}" destId="{E0EBFBF1-6948-4817-9F1B-BC1B76D4D0A8}" srcOrd="0" destOrd="0" presId="urn:microsoft.com/office/officeart/2005/8/layout/radial5"/>
    <dgm:cxn modelId="{98F2F29E-C8E7-4205-A79C-1EF05A43E1A7}" type="presParOf" srcId="{F0BEB179-8DE7-4E8C-B157-4AE02BEA080E}" destId="{F1CB6ABB-C367-4427-BE35-9D123DEA7E0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14C915-1A16-4C41-89AF-1EA328CF3E9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645CB7-9D69-472C-9DB5-EE76E76206E4}">
      <dgm:prSet phldrT="[Text]" custT="1"/>
      <dgm:spPr/>
      <dgm:t>
        <a:bodyPr/>
        <a:lstStyle/>
        <a:p>
          <a:r>
            <a:rPr lang="bn-BD" sz="4000" b="1" dirty="0">
              <a:latin typeface="NikoshBAN" panose="02000000000000000000" pitchFamily="2" charset="0"/>
              <a:cs typeface="NikoshBAN" panose="02000000000000000000" pitchFamily="2" charset="0"/>
            </a:rPr>
            <a:t>ইলমুস সরফের ক্ষেত্রসমূহ নয়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59AE4D-08B4-4966-96B4-F5EACD5F0A8E}" type="parTrans" cxnId="{12428DE0-6AAC-4AAA-8D3A-7ACE4911B947}">
      <dgm:prSet/>
      <dgm:spPr/>
      <dgm:t>
        <a:bodyPr/>
        <a:lstStyle/>
        <a:p>
          <a:endParaRPr lang="en-US"/>
        </a:p>
      </dgm:t>
    </dgm:pt>
    <dgm:pt modelId="{9DEBB3E3-5337-43A9-A2AE-D656829BD619}" type="sibTrans" cxnId="{12428DE0-6AAC-4AAA-8D3A-7ACE4911B947}">
      <dgm:prSet/>
      <dgm:spPr/>
      <dgm:t>
        <a:bodyPr/>
        <a:lstStyle/>
        <a:p>
          <a:endParaRPr lang="en-US"/>
        </a:p>
      </dgm:t>
    </dgm:pt>
    <dgm:pt modelId="{DFB982A4-827F-45C2-BAD0-7F610071D4AE}">
      <dgm:prSet phldrT="[Text]"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حرف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2BD29B8-4AF3-431B-AEEA-4AE7E88EE156}" type="parTrans" cxnId="{EA526ABE-FF6C-493E-BB20-49F06EB5EE9C}">
      <dgm:prSet/>
      <dgm:spPr/>
      <dgm:t>
        <a:bodyPr/>
        <a:lstStyle/>
        <a:p>
          <a:endParaRPr lang="en-US"/>
        </a:p>
      </dgm:t>
    </dgm:pt>
    <dgm:pt modelId="{006773D2-739E-4D47-B46C-21FEC6DCA6CD}" type="sibTrans" cxnId="{EA526ABE-FF6C-493E-BB20-49F06EB5EE9C}">
      <dgm:prSet/>
      <dgm:spPr/>
      <dgm:t>
        <a:bodyPr/>
        <a:lstStyle/>
        <a:p>
          <a:endParaRPr lang="en-US"/>
        </a:p>
      </dgm:t>
    </dgm:pt>
    <dgm:pt modelId="{C1060739-F36B-49A5-8A89-958AC4106F4E}">
      <dgm:prSet phldrT="[Text]"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 مبني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A735767-EE73-4DDC-918F-4C812A94CDC4}" type="parTrans" cxnId="{23F6D78D-606A-4D9D-AA97-EECDA6E159A8}">
      <dgm:prSet/>
      <dgm:spPr/>
      <dgm:t>
        <a:bodyPr/>
        <a:lstStyle/>
        <a:p>
          <a:endParaRPr lang="en-US"/>
        </a:p>
      </dgm:t>
    </dgm:pt>
    <dgm:pt modelId="{88569858-40A6-47E8-B088-AA9E61D73268}" type="sibTrans" cxnId="{23F6D78D-606A-4D9D-AA97-EECDA6E159A8}">
      <dgm:prSet/>
      <dgm:spPr/>
      <dgm:t>
        <a:bodyPr/>
        <a:lstStyle/>
        <a:p>
          <a:endParaRPr lang="en-US"/>
        </a:p>
      </dgm:t>
    </dgm:pt>
    <dgm:pt modelId="{BA134966-053B-4986-ACD6-5517FFFE21A3}">
      <dgm:prSet phldrT="[Text]"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ضمير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8641971F-4D7F-4851-BBBD-2E679959CB28}" type="parTrans" cxnId="{A1F30D54-E19E-4BD0-A0FB-8814BA8BF297}">
      <dgm:prSet/>
      <dgm:spPr/>
      <dgm:t>
        <a:bodyPr/>
        <a:lstStyle/>
        <a:p>
          <a:endParaRPr lang="en-US"/>
        </a:p>
      </dgm:t>
    </dgm:pt>
    <dgm:pt modelId="{4239544D-BB4D-4767-ADF8-3389730A95C3}" type="sibTrans" cxnId="{A1F30D54-E19E-4BD0-A0FB-8814BA8BF297}">
      <dgm:prSet/>
      <dgm:spPr/>
      <dgm:t>
        <a:bodyPr/>
        <a:lstStyle/>
        <a:p>
          <a:endParaRPr lang="en-US"/>
        </a:p>
      </dgm:t>
    </dgm:pt>
    <dgm:pt modelId="{E0D2C37B-5102-4A09-A32A-D9400D404ADD}">
      <dgm:prSet phldrT="[Text]"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 اشارة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BBAE81D7-2706-40B5-B742-AD9B78E36AD6}" type="parTrans" cxnId="{D4514581-7794-4BD0-B165-A7BB98936A09}">
      <dgm:prSet/>
      <dgm:spPr/>
      <dgm:t>
        <a:bodyPr/>
        <a:lstStyle/>
        <a:p>
          <a:endParaRPr lang="en-US"/>
        </a:p>
      </dgm:t>
    </dgm:pt>
    <dgm:pt modelId="{324F2A63-AE66-4DC4-8BBF-1009B065A942}" type="sibTrans" cxnId="{D4514581-7794-4BD0-B165-A7BB98936A09}">
      <dgm:prSet/>
      <dgm:spPr/>
      <dgm:t>
        <a:bodyPr/>
        <a:lstStyle/>
        <a:p>
          <a:endParaRPr lang="en-US"/>
        </a:p>
      </dgm:t>
    </dgm:pt>
    <dgm:pt modelId="{2BD53AF6-9549-41D9-8CC6-E2CC7E1F02B7}">
      <dgm:prSet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 موصول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11A4B446-E03D-4A47-ABD7-E7D0DDD282CE}" type="parTrans" cxnId="{0AE845EF-B5C2-46F2-922F-068C4AE131EA}">
      <dgm:prSet/>
      <dgm:spPr/>
      <dgm:t>
        <a:bodyPr/>
        <a:lstStyle/>
        <a:p>
          <a:endParaRPr lang="en-US"/>
        </a:p>
      </dgm:t>
    </dgm:pt>
    <dgm:pt modelId="{0E946039-AEAF-40F8-9302-C0125F1C9E31}" type="sibTrans" cxnId="{0AE845EF-B5C2-46F2-922F-068C4AE131EA}">
      <dgm:prSet/>
      <dgm:spPr/>
      <dgm:t>
        <a:bodyPr/>
        <a:lstStyle/>
        <a:p>
          <a:endParaRPr lang="en-US"/>
        </a:p>
      </dgm:t>
    </dgm:pt>
    <dgm:pt modelId="{F5A459D5-42C3-485B-AB3C-DF45AE0B0801}">
      <dgm:prSet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 شرط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DBB653E2-A966-4657-860C-DB20A2C48B3B}" type="parTrans" cxnId="{2085D75E-3FC3-4C4B-A24B-DE258F8CB3DF}">
      <dgm:prSet/>
      <dgm:spPr/>
      <dgm:t>
        <a:bodyPr/>
        <a:lstStyle/>
        <a:p>
          <a:endParaRPr lang="en-US"/>
        </a:p>
      </dgm:t>
    </dgm:pt>
    <dgm:pt modelId="{611391D9-F5E7-493A-840D-4449DED209E8}" type="sibTrans" cxnId="{2085D75E-3FC3-4C4B-A24B-DE258F8CB3DF}">
      <dgm:prSet/>
      <dgm:spPr/>
      <dgm:t>
        <a:bodyPr/>
        <a:lstStyle/>
        <a:p>
          <a:endParaRPr lang="en-US"/>
        </a:p>
      </dgm:t>
    </dgm:pt>
    <dgm:pt modelId="{3046727C-06CB-4064-9395-0DEE55ADFB1D}">
      <dgm:prSet/>
      <dgm:spPr/>
    </dgm:pt>
    <dgm:pt modelId="{FBD66225-7111-4D00-B117-1177084DCEC1}" type="parTrans" cxnId="{16C13117-3054-4011-99A9-5B53FFA60475}">
      <dgm:prSet/>
      <dgm:spPr/>
      <dgm:t>
        <a:bodyPr/>
        <a:lstStyle/>
        <a:p>
          <a:endParaRPr lang="en-US"/>
        </a:p>
      </dgm:t>
    </dgm:pt>
    <dgm:pt modelId="{2C443DEB-95DE-4368-A581-9E9661246841}" type="sibTrans" cxnId="{16C13117-3054-4011-99A9-5B53FFA60475}">
      <dgm:prSet/>
      <dgm:spPr/>
      <dgm:t>
        <a:bodyPr/>
        <a:lstStyle/>
        <a:p>
          <a:endParaRPr lang="en-US"/>
        </a:p>
      </dgm:t>
    </dgm:pt>
    <dgm:pt modelId="{BF3ED1E2-74F0-4876-8847-0B47BD0F4447}">
      <dgm:prSet/>
      <dgm:spPr/>
    </dgm:pt>
    <dgm:pt modelId="{754FBDAC-0127-47A7-8697-D1E1F3062A8D}" type="parTrans" cxnId="{38312A88-9CA2-4281-8FED-7EA6EB6FE34C}">
      <dgm:prSet/>
      <dgm:spPr/>
      <dgm:t>
        <a:bodyPr/>
        <a:lstStyle/>
        <a:p>
          <a:endParaRPr lang="en-US"/>
        </a:p>
      </dgm:t>
    </dgm:pt>
    <dgm:pt modelId="{7F5F1494-5DAE-4D16-AFA5-834C873A0D29}" type="sibTrans" cxnId="{38312A88-9CA2-4281-8FED-7EA6EB6FE34C}">
      <dgm:prSet/>
      <dgm:spPr/>
      <dgm:t>
        <a:bodyPr/>
        <a:lstStyle/>
        <a:p>
          <a:endParaRPr lang="en-US"/>
        </a:p>
      </dgm:t>
    </dgm:pt>
    <dgm:pt modelId="{C2252BFD-8430-4378-A4F1-43643D1B1A9C}">
      <dgm:prSet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اسماء المشبه للحرف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965EDD6-3BCA-4674-A91E-1C32B9A94878}" type="parTrans" cxnId="{CB4C49B4-45FB-44F4-A5F5-D0E0470A74F9}">
      <dgm:prSet/>
      <dgm:spPr/>
      <dgm:t>
        <a:bodyPr/>
        <a:lstStyle/>
        <a:p>
          <a:endParaRPr lang="en-US"/>
        </a:p>
      </dgm:t>
    </dgm:pt>
    <dgm:pt modelId="{6F550DE0-835A-4692-872D-C4F6CC32A12B}" type="sibTrans" cxnId="{CB4C49B4-45FB-44F4-A5F5-D0E0470A74F9}">
      <dgm:prSet/>
      <dgm:spPr/>
      <dgm:t>
        <a:bodyPr/>
        <a:lstStyle/>
        <a:p>
          <a:endParaRPr lang="en-US"/>
        </a:p>
      </dgm:t>
    </dgm:pt>
    <dgm:pt modelId="{6AE3C6B1-20A0-41F4-A220-022786B42C34}">
      <dgm:prSet custT="1"/>
      <dgm:spPr/>
      <dgm:t>
        <a:bodyPr/>
        <a:lstStyle/>
        <a:p>
          <a:r>
            <a:rPr lang="ar-SA" sz="40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 جامدة</a:t>
          </a:r>
          <a:endParaRPr lang="en-US" sz="40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62FCDCA-E2B8-42CB-B9A9-C80F158B9803}" type="parTrans" cxnId="{E15C606B-AC78-4A1F-8B14-546BF36C5E87}">
      <dgm:prSet/>
      <dgm:spPr/>
      <dgm:t>
        <a:bodyPr/>
        <a:lstStyle/>
        <a:p>
          <a:endParaRPr lang="en-US"/>
        </a:p>
      </dgm:t>
    </dgm:pt>
    <dgm:pt modelId="{FAF301A3-3B19-4A6C-B0D6-A25BBE095ED5}" type="sibTrans" cxnId="{E15C606B-AC78-4A1F-8B14-546BF36C5E87}">
      <dgm:prSet/>
      <dgm:spPr/>
      <dgm:t>
        <a:bodyPr/>
        <a:lstStyle/>
        <a:p>
          <a:endParaRPr lang="en-US"/>
        </a:p>
      </dgm:t>
    </dgm:pt>
    <dgm:pt modelId="{F0BEB179-8DE7-4E8C-B157-4AE02BEA080E}" type="pres">
      <dgm:prSet presAssocID="{5814C915-1A16-4C41-89AF-1EA328CF3E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0C7FA2-0F30-4956-B5E9-DBD93CE3E845}" type="pres">
      <dgm:prSet presAssocID="{99645CB7-9D69-472C-9DB5-EE76E76206E4}" presName="centerShape" presStyleLbl="node0" presStyleIdx="0" presStyleCnt="1" custScaleX="198935" custScaleY="182574"/>
      <dgm:spPr/>
    </dgm:pt>
    <dgm:pt modelId="{93369ABC-258E-41E7-9DCD-E27185EE20E2}" type="pres">
      <dgm:prSet presAssocID="{12BD29B8-4AF3-431B-AEEA-4AE7E88EE156}" presName="parTrans" presStyleLbl="sibTrans2D1" presStyleIdx="0" presStyleCnt="8"/>
      <dgm:spPr/>
    </dgm:pt>
    <dgm:pt modelId="{5C0265B8-492C-4E31-B7B2-8B2E2A8C71AA}" type="pres">
      <dgm:prSet presAssocID="{12BD29B8-4AF3-431B-AEEA-4AE7E88EE156}" presName="connectorText" presStyleLbl="sibTrans2D1" presStyleIdx="0" presStyleCnt="8"/>
      <dgm:spPr/>
    </dgm:pt>
    <dgm:pt modelId="{73D4EAFD-91C9-4325-9468-9BF674400774}" type="pres">
      <dgm:prSet presAssocID="{DFB982A4-827F-45C2-BAD0-7F610071D4AE}" presName="node" presStyleLbl="node1" presStyleIdx="0" presStyleCnt="8" custScaleX="131185" custRadScaleRad="96931" custRadScaleInc="3203">
        <dgm:presLayoutVars>
          <dgm:bulletEnabled val="1"/>
        </dgm:presLayoutVars>
      </dgm:prSet>
      <dgm:spPr/>
    </dgm:pt>
    <dgm:pt modelId="{4F2907A8-C711-468C-804B-48AA537A2A00}" type="pres">
      <dgm:prSet presAssocID="{4A735767-EE73-4DDC-918F-4C812A94CDC4}" presName="parTrans" presStyleLbl="sibTrans2D1" presStyleIdx="1" presStyleCnt="8"/>
      <dgm:spPr/>
    </dgm:pt>
    <dgm:pt modelId="{2DE0CA40-95A7-4494-8328-E3201D2A890D}" type="pres">
      <dgm:prSet presAssocID="{4A735767-EE73-4DDC-918F-4C812A94CDC4}" presName="connectorText" presStyleLbl="sibTrans2D1" presStyleIdx="1" presStyleCnt="8"/>
      <dgm:spPr/>
    </dgm:pt>
    <dgm:pt modelId="{D4A9FC73-1515-402C-8AD0-C0D0D726A26C}" type="pres">
      <dgm:prSet presAssocID="{C1060739-F36B-49A5-8A89-958AC4106F4E}" presName="node" presStyleLbl="node1" presStyleIdx="1" presStyleCnt="8" custScaleX="140315" custScaleY="93325" custRadScaleRad="131482" custRadScaleInc="65437">
        <dgm:presLayoutVars>
          <dgm:bulletEnabled val="1"/>
        </dgm:presLayoutVars>
      </dgm:prSet>
      <dgm:spPr/>
    </dgm:pt>
    <dgm:pt modelId="{5FA0EBB1-0919-4512-AF2E-5B9673A8DDF2}" type="pres">
      <dgm:prSet presAssocID="{8641971F-4D7F-4851-BBBD-2E679959CB28}" presName="parTrans" presStyleLbl="sibTrans2D1" presStyleIdx="2" presStyleCnt="8"/>
      <dgm:spPr/>
    </dgm:pt>
    <dgm:pt modelId="{E2F6A518-226B-4913-AF5C-190B606B8F9D}" type="pres">
      <dgm:prSet presAssocID="{8641971F-4D7F-4851-BBBD-2E679959CB28}" presName="connectorText" presStyleLbl="sibTrans2D1" presStyleIdx="2" presStyleCnt="8"/>
      <dgm:spPr/>
    </dgm:pt>
    <dgm:pt modelId="{475ADE2F-E5BF-4457-9E77-F896A6904CC5}" type="pres">
      <dgm:prSet presAssocID="{BA134966-053B-4986-ACD6-5517FFFE21A3}" presName="node" presStyleLbl="node1" presStyleIdx="2" presStyleCnt="8" custScaleX="158318" custScaleY="90696" custRadScaleRad="133671" custRadScaleInc="-3561">
        <dgm:presLayoutVars>
          <dgm:bulletEnabled val="1"/>
        </dgm:presLayoutVars>
      </dgm:prSet>
      <dgm:spPr/>
    </dgm:pt>
    <dgm:pt modelId="{B771D081-C25E-40BA-B7F9-6DB801D11C6B}" type="pres">
      <dgm:prSet presAssocID="{BBAE81D7-2706-40B5-B742-AD9B78E36AD6}" presName="parTrans" presStyleLbl="sibTrans2D1" presStyleIdx="3" presStyleCnt="8" custLinFactNeighborX="1525" custLinFactNeighborY="-4044"/>
      <dgm:spPr/>
    </dgm:pt>
    <dgm:pt modelId="{5B1EC266-AEBA-4A45-AEDC-5F006F7638C8}" type="pres">
      <dgm:prSet presAssocID="{BBAE81D7-2706-40B5-B742-AD9B78E36AD6}" presName="connectorText" presStyleLbl="sibTrans2D1" presStyleIdx="3" presStyleCnt="8"/>
      <dgm:spPr/>
    </dgm:pt>
    <dgm:pt modelId="{28615F04-45B1-4749-98E1-2A49AEEF7EC4}" type="pres">
      <dgm:prSet presAssocID="{E0D2C37B-5102-4A09-A32A-D9400D404ADD}" presName="node" presStyleLbl="node1" presStyleIdx="3" presStyleCnt="8" custScaleX="143366" custScaleY="88032" custRadScaleRad="120152" custRadScaleInc="-60591">
        <dgm:presLayoutVars>
          <dgm:bulletEnabled val="1"/>
        </dgm:presLayoutVars>
      </dgm:prSet>
      <dgm:spPr/>
    </dgm:pt>
    <dgm:pt modelId="{E8AA24D0-B0A8-40CE-A389-A6BD2B7BA8F0}" type="pres">
      <dgm:prSet presAssocID="{11A4B446-E03D-4A47-ABD7-E7D0DDD282CE}" presName="parTrans" presStyleLbl="sibTrans2D1" presStyleIdx="4" presStyleCnt="8"/>
      <dgm:spPr/>
    </dgm:pt>
    <dgm:pt modelId="{36FE9A65-E030-4165-8291-24B26F65CCD2}" type="pres">
      <dgm:prSet presAssocID="{11A4B446-E03D-4A47-ABD7-E7D0DDD282CE}" presName="connectorText" presStyleLbl="sibTrans2D1" presStyleIdx="4" presStyleCnt="8"/>
      <dgm:spPr/>
    </dgm:pt>
    <dgm:pt modelId="{E7F2EC3F-9BDC-4C1E-AD15-92597904961B}" type="pres">
      <dgm:prSet presAssocID="{2BD53AF6-9549-41D9-8CC6-E2CC7E1F02B7}" presName="node" presStyleLbl="node1" presStyleIdx="4" presStyleCnt="8" custScaleX="124165" custRadScaleRad="92734" custRadScaleInc="2321">
        <dgm:presLayoutVars>
          <dgm:bulletEnabled val="1"/>
        </dgm:presLayoutVars>
      </dgm:prSet>
      <dgm:spPr/>
    </dgm:pt>
    <dgm:pt modelId="{E906ACBF-4806-4ADE-B314-B18CD7D8CB12}" type="pres">
      <dgm:prSet presAssocID="{DBB653E2-A966-4657-860C-DB20A2C48B3B}" presName="parTrans" presStyleLbl="sibTrans2D1" presStyleIdx="5" presStyleCnt="8"/>
      <dgm:spPr/>
    </dgm:pt>
    <dgm:pt modelId="{E0EBFBF1-6948-4817-9F1B-BC1B76D4D0A8}" type="pres">
      <dgm:prSet presAssocID="{DBB653E2-A966-4657-860C-DB20A2C48B3B}" presName="connectorText" presStyleLbl="sibTrans2D1" presStyleIdx="5" presStyleCnt="8"/>
      <dgm:spPr/>
    </dgm:pt>
    <dgm:pt modelId="{F1CB6ABB-C367-4427-BE35-9D123DEA7E05}" type="pres">
      <dgm:prSet presAssocID="{F5A459D5-42C3-485B-AB3C-DF45AE0B0801}" presName="node" presStyleLbl="node1" presStyleIdx="5" presStyleCnt="8" custScaleX="132766" custScaleY="78008" custRadScaleRad="129436" custRadScaleInc="21965">
        <dgm:presLayoutVars>
          <dgm:bulletEnabled val="1"/>
        </dgm:presLayoutVars>
      </dgm:prSet>
      <dgm:spPr/>
    </dgm:pt>
    <dgm:pt modelId="{FAE6C026-9349-44D4-9D83-C10B071BD8C6}" type="pres">
      <dgm:prSet presAssocID="{7965EDD6-3BCA-4674-A91E-1C32B9A94878}" presName="parTrans" presStyleLbl="sibTrans2D1" presStyleIdx="6" presStyleCnt="8"/>
      <dgm:spPr/>
    </dgm:pt>
    <dgm:pt modelId="{140685A7-7E1D-4E75-AF37-659171A5B84D}" type="pres">
      <dgm:prSet presAssocID="{7965EDD6-3BCA-4674-A91E-1C32B9A94878}" presName="connectorText" presStyleLbl="sibTrans2D1" presStyleIdx="6" presStyleCnt="8"/>
      <dgm:spPr/>
    </dgm:pt>
    <dgm:pt modelId="{8B5C7D38-4262-4400-946B-E862F0ED4078}" type="pres">
      <dgm:prSet presAssocID="{C2252BFD-8430-4378-A4F1-43643D1B1A9C}" presName="node" presStyleLbl="node1" presStyleIdx="6" presStyleCnt="8" custScaleX="130232" custScaleY="120154" custRadScaleRad="125188" custRadScaleInc="-13825">
        <dgm:presLayoutVars>
          <dgm:bulletEnabled val="1"/>
        </dgm:presLayoutVars>
      </dgm:prSet>
      <dgm:spPr/>
    </dgm:pt>
    <dgm:pt modelId="{568CAC5E-12AA-4F7E-A235-541D7B844B6A}" type="pres">
      <dgm:prSet presAssocID="{662FCDCA-E2B8-42CB-B9A9-C80F158B9803}" presName="parTrans" presStyleLbl="sibTrans2D1" presStyleIdx="7" presStyleCnt="8"/>
      <dgm:spPr/>
    </dgm:pt>
    <dgm:pt modelId="{5BB3E79E-68EC-41B0-998C-A54E395C59AB}" type="pres">
      <dgm:prSet presAssocID="{662FCDCA-E2B8-42CB-B9A9-C80F158B9803}" presName="connectorText" presStyleLbl="sibTrans2D1" presStyleIdx="7" presStyleCnt="8"/>
      <dgm:spPr/>
    </dgm:pt>
    <dgm:pt modelId="{418DFCB7-EDE3-4591-A0E0-6D0B172F5CDD}" type="pres">
      <dgm:prSet presAssocID="{6AE3C6B1-20A0-41F4-A220-022786B42C34}" presName="node" presStyleLbl="node1" presStyleIdx="7" presStyleCnt="8" custScaleX="120156" custScaleY="120155" custRadScaleRad="125039" custRadScaleInc="-62396">
        <dgm:presLayoutVars>
          <dgm:bulletEnabled val="1"/>
        </dgm:presLayoutVars>
      </dgm:prSet>
      <dgm:spPr/>
    </dgm:pt>
  </dgm:ptLst>
  <dgm:cxnLst>
    <dgm:cxn modelId="{CA0F5507-07AE-4E09-91DA-E3138FAF7531}" type="presOf" srcId="{F5A459D5-42C3-485B-AB3C-DF45AE0B0801}" destId="{F1CB6ABB-C367-4427-BE35-9D123DEA7E05}" srcOrd="0" destOrd="0" presId="urn:microsoft.com/office/officeart/2005/8/layout/radial5"/>
    <dgm:cxn modelId="{16C13117-3054-4011-99A9-5B53FFA60475}" srcId="{5814C915-1A16-4C41-89AF-1EA328CF3E90}" destId="{3046727C-06CB-4064-9395-0DEE55ADFB1D}" srcOrd="1" destOrd="0" parTransId="{FBD66225-7111-4D00-B117-1177084DCEC1}" sibTransId="{2C443DEB-95DE-4368-A581-9E9661246841}"/>
    <dgm:cxn modelId="{BE4C761B-91A1-4430-9848-1F8B8CA4B6BB}" type="presOf" srcId="{BBAE81D7-2706-40B5-B742-AD9B78E36AD6}" destId="{5B1EC266-AEBA-4A45-AEDC-5F006F7638C8}" srcOrd="1" destOrd="0" presId="urn:microsoft.com/office/officeart/2005/8/layout/radial5"/>
    <dgm:cxn modelId="{2B92AA23-4049-43FA-9ECE-459DB97D86EF}" type="presOf" srcId="{4A735767-EE73-4DDC-918F-4C812A94CDC4}" destId="{2DE0CA40-95A7-4494-8328-E3201D2A890D}" srcOrd="1" destOrd="0" presId="urn:microsoft.com/office/officeart/2005/8/layout/radial5"/>
    <dgm:cxn modelId="{8ADEA326-8B90-4884-A92E-5C3D76FF3048}" type="presOf" srcId="{DFB982A4-827F-45C2-BAD0-7F610071D4AE}" destId="{73D4EAFD-91C9-4325-9468-9BF674400774}" srcOrd="0" destOrd="0" presId="urn:microsoft.com/office/officeart/2005/8/layout/radial5"/>
    <dgm:cxn modelId="{B517B638-53B2-4B30-8902-66247CD6B2F6}" type="presOf" srcId="{662FCDCA-E2B8-42CB-B9A9-C80F158B9803}" destId="{5BB3E79E-68EC-41B0-998C-A54E395C59AB}" srcOrd="1" destOrd="0" presId="urn:microsoft.com/office/officeart/2005/8/layout/radial5"/>
    <dgm:cxn modelId="{839BCF40-B398-4076-AFCE-81C6484067D9}" type="presOf" srcId="{6AE3C6B1-20A0-41F4-A220-022786B42C34}" destId="{418DFCB7-EDE3-4591-A0E0-6D0B172F5CDD}" srcOrd="0" destOrd="0" presId="urn:microsoft.com/office/officeart/2005/8/layout/radial5"/>
    <dgm:cxn modelId="{2085D75E-3FC3-4C4B-A24B-DE258F8CB3DF}" srcId="{99645CB7-9D69-472C-9DB5-EE76E76206E4}" destId="{F5A459D5-42C3-485B-AB3C-DF45AE0B0801}" srcOrd="5" destOrd="0" parTransId="{DBB653E2-A966-4657-860C-DB20A2C48B3B}" sibTransId="{611391D9-F5E7-493A-840D-4449DED209E8}"/>
    <dgm:cxn modelId="{4FEE0047-93AE-41E1-AF59-D3C4DB17C9A7}" type="presOf" srcId="{4A735767-EE73-4DDC-918F-4C812A94CDC4}" destId="{4F2907A8-C711-468C-804B-48AA537A2A00}" srcOrd="0" destOrd="0" presId="urn:microsoft.com/office/officeart/2005/8/layout/radial5"/>
    <dgm:cxn modelId="{E15C606B-AC78-4A1F-8B14-546BF36C5E87}" srcId="{99645CB7-9D69-472C-9DB5-EE76E76206E4}" destId="{6AE3C6B1-20A0-41F4-A220-022786B42C34}" srcOrd="7" destOrd="0" parTransId="{662FCDCA-E2B8-42CB-B9A9-C80F158B9803}" sibTransId="{FAF301A3-3B19-4A6C-B0D6-A25BBE095ED5}"/>
    <dgm:cxn modelId="{2D74C36D-AC2E-4EE4-A11B-C4AF620A12FC}" type="presOf" srcId="{11A4B446-E03D-4A47-ABD7-E7D0DDD282CE}" destId="{E8AA24D0-B0A8-40CE-A389-A6BD2B7BA8F0}" srcOrd="0" destOrd="0" presId="urn:microsoft.com/office/officeart/2005/8/layout/radial5"/>
    <dgm:cxn modelId="{2D5F1E6E-B71A-49CE-B0F5-1480E07B1BDC}" type="presOf" srcId="{BBAE81D7-2706-40B5-B742-AD9B78E36AD6}" destId="{B771D081-C25E-40BA-B7F9-6DB801D11C6B}" srcOrd="0" destOrd="0" presId="urn:microsoft.com/office/officeart/2005/8/layout/radial5"/>
    <dgm:cxn modelId="{C3829C53-2296-4430-A9AE-80F731367F7E}" type="presOf" srcId="{99645CB7-9D69-472C-9DB5-EE76E76206E4}" destId="{290C7FA2-0F30-4956-B5E9-DBD93CE3E845}" srcOrd="0" destOrd="0" presId="urn:microsoft.com/office/officeart/2005/8/layout/radial5"/>
    <dgm:cxn modelId="{A1F30D54-E19E-4BD0-A0FB-8814BA8BF297}" srcId="{99645CB7-9D69-472C-9DB5-EE76E76206E4}" destId="{BA134966-053B-4986-ACD6-5517FFFE21A3}" srcOrd="2" destOrd="0" parTransId="{8641971F-4D7F-4851-BBBD-2E679959CB28}" sibTransId="{4239544D-BB4D-4767-ADF8-3389730A95C3}"/>
    <dgm:cxn modelId="{8BA3C174-8D24-4FDC-A874-CE36D23A1AF8}" type="presOf" srcId="{E0D2C37B-5102-4A09-A32A-D9400D404ADD}" destId="{28615F04-45B1-4749-98E1-2A49AEEF7EC4}" srcOrd="0" destOrd="0" presId="urn:microsoft.com/office/officeart/2005/8/layout/radial5"/>
    <dgm:cxn modelId="{7DFF6556-2A1D-4FD7-BD87-83E8775D7653}" type="presOf" srcId="{DBB653E2-A966-4657-860C-DB20A2C48B3B}" destId="{E0EBFBF1-6948-4817-9F1B-BC1B76D4D0A8}" srcOrd="1" destOrd="0" presId="urn:microsoft.com/office/officeart/2005/8/layout/radial5"/>
    <dgm:cxn modelId="{699DFF59-32A5-4EA0-B48D-6C5FF9538A1A}" type="presOf" srcId="{5814C915-1A16-4C41-89AF-1EA328CF3E90}" destId="{F0BEB179-8DE7-4E8C-B157-4AE02BEA080E}" srcOrd="0" destOrd="0" presId="urn:microsoft.com/office/officeart/2005/8/layout/radial5"/>
    <dgm:cxn modelId="{44663E5A-B035-4092-A8C0-B3E1857E2CE1}" type="presOf" srcId="{8641971F-4D7F-4851-BBBD-2E679959CB28}" destId="{E2F6A518-226B-4913-AF5C-190B606B8F9D}" srcOrd="1" destOrd="0" presId="urn:microsoft.com/office/officeart/2005/8/layout/radial5"/>
    <dgm:cxn modelId="{7F962980-A189-40DC-9F7C-DC3BAFBF0E54}" type="presOf" srcId="{C1060739-F36B-49A5-8A89-958AC4106F4E}" destId="{D4A9FC73-1515-402C-8AD0-C0D0D726A26C}" srcOrd="0" destOrd="0" presId="urn:microsoft.com/office/officeart/2005/8/layout/radial5"/>
    <dgm:cxn modelId="{D4514581-7794-4BD0-B165-A7BB98936A09}" srcId="{99645CB7-9D69-472C-9DB5-EE76E76206E4}" destId="{E0D2C37B-5102-4A09-A32A-D9400D404ADD}" srcOrd="3" destOrd="0" parTransId="{BBAE81D7-2706-40B5-B742-AD9B78E36AD6}" sibTransId="{324F2A63-AE66-4DC4-8BBF-1009B065A942}"/>
    <dgm:cxn modelId="{C74AAD82-E275-4CD5-987E-13EB19AAEB9F}" type="presOf" srcId="{DBB653E2-A966-4657-860C-DB20A2C48B3B}" destId="{E906ACBF-4806-4ADE-B314-B18CD7D8CB12}" srcOrd="0" destOrd="0" presId="urn:microsoft.com/office/officeart/2005/8/layout/radial5"/>
    <dgm:cxn modelId="{38312A88-9CA2-4281-8FED-7EA6EB6FE34C}" srcId="{5814C915-1A16-4C41-89AF-1EA328CF3E90}" destId="{BF3ED1E2-74F0-4876-8847-0B47BD0F4447}" srcOrd="2" destOrd="0" parTransId="{754FBDAC-0127-47A7-8697-D1E1F3062A8D}" sibTransId="{7F5F1494-5DAE-4D16-AFA5-834C873A0D29}"/>
    <dgm:cxn modelId="{23F6D78D-606A-4D9D-AA97-EECDA6E159A8}" srcId="{99645CB7-9D69-472C-9DB5-EE76E76206E4}" destId="{C1060739-F36B-49A5-8A89-958AC4106F4E}" srcOrd="1" destOrd="0" parTransId="{4A735767-EE73-4DDC-918F-4C812A94CDC4}" sibTransId="{88569858-40A6-47E8-B088-AA9E61D73268}"/>
    <dgm:cxn modelId="{9F76E08D-E143-4F94-8896-76EEBA20325C}" type="presOf" srcId="{C2252BFD-8430-4378-A4F1-43643D1B1A9C}" destId="{8B5C7D38-4262-4400-946B-E862F0ED4078}" srcOrd="0" destOrd="0" presId="urn:microsoft.com/office/officeart/2005/8/layout/radial5"/>
    <dgm:cxn modelId="{67BD5C93-47B8-4850-8D91-18B4DB49E7BC}" type="presOf" srcId="{11A4B446-E03D-4A47-ABD7-E7D0DDD282CE}" destId="{36FE9A65-E030-4165-8291-24B26F65CCD2}" srcOrd="1" destOrd="0" presId="urn:microsoft.com/office/officeart/2005/8/layout/radial5"/>
    <dgm:cxn modelId="{5E8052A2-4A5F-409D-980C-DB5D8126B6F9}" type="presOf" srcId="{7965EDD6-3BCA-4674-A91E-1C32B9A94878}" destId="{FAE6C026-9349-44D4-9D83-C10B071BD8C6}" srcOrd="0" destOrd="0" presId="urn:microsoft.com/office/officeart/2005/8/layout/radial5"/>
    <dgm:cxn modelId="{6EC74CA8-2E6F-40EB-A9FF-B94CA8FFE45D}" type="presOf" srcId="{662FCDCA-E2B8-42CB-B9A9-C80F158B9803}" destId="{568CAC5E-12AA-4F7E-A235-541D7B844B6A}" srcOrd="0" destOrd="0" presId="urn:microsoft.com/office/officeart/2005/8/layout/radial5"/>
    <dgm:cxn modelId="{6E5C4FAA-4096-41F9-9794-884449D4EEBB}" type="presOf" srcId="{8641971F-4D7F-4851-BBBD-2E679959CB28}" destId="{5FA0EBB1-0919-4512-AF2E-5B9673A8DDF2}" srcOrd="0" destOrd="0" presId="urn:microsoft.com/office/officeart/2005/8/layout/radial5"/>
    <dgm:cxn modelId="{CB4C49B4-45FB-44F4-A5F5-D0E0470A74F9}" srcId="{99645CB7-9D69-472C-9DB5-EE76E76206E4}" destId="{C2252BFD-8430-4378-A4F1-43643D1B1A9C}" srcOrd="6" destOrd="0" parTransId="{7965EDD6-3BCA-4674-A91E-1C32B9A94878}" sibTransId="{6F550DE0-835A-4692-872D-C4F6CC32A12B}"/>
    <dgm:cxn modelId="{EA526ABE-FF6C-493E-BB20-49F06EB5EE9C}" srcId="{99645CB7-9D69-472C-9DB5-EE76E76206E4}" destId="{DFB982A4-827F-45C2-BAD0-7F610071D4AE}" srcOrd="0" destOrd="0" parTransId="{12BD29B8-4AF3-431B-AEEA-4AE7E88EE156}" sibTransId="{006773D2-739E-4D47-B46C-21FEC6DCA6CD}"/>
    <dgm:cxn modelId="{59FC80BE-CAD6-4775-99E3-07AA088C8594}" type="presOf" srcId="{7965EDD6-3BCA-4674-A91E-1C32B9A94878}" destId="{140685A7-7E1D-4E75-AF37-659171A5B84D}" srcOrd="1" destOrd="0" presId="urn:microsoft.com/office/officeart/2005/8/layout/radial5"/>
    <dgm:cxn modelId="{12428DE0-6AAC-4AAA-8D3A-7ACE4911B947}" srcId="{5814C915-1A16-4C41-89AF-1EA328CF3E90}" destId="{99645CB7-9D69-472C-9DB5-EE76E76206E4}" srcOrd="0" destOrd="0" parTransId="{CC59AE4D-08B4-4966-96B4-F5EACD5F0A8E}" sibTransId="{9DEBB3E3-5337-43A9-A2AE-D656829BD619}"/>
    <dgm:cxn modelId="{784444E3-EEAB-477A-B9A5-29EC22429AD2}" type="presOf" srcId="{12BD29B8-4AF3-431B-AEEA-4AE7E88EE156}" destId="{93369ABC-258E-41E7-9DCD-E27185EE20E2}" srcOrd="0" destOrd="0" presId="urn:microsoft.com/office/officeart/2005/8/layout/radial5"/>
    <dgm:cxn modelId="{C0D5C6E9-D0D1-4C5A-BC1D-DAFE4B6A3081}" type="presOf" srcId="{2BD53AF6-9549-41D9-8CC6-E2CC7E1F02B7}" destId="{E7F2EC3F-9BDC-4C1E-AD15-92597904961B}" srcOrd="0" destOrd="0" presId="urn:microsoft.com/office/officeart/2005/8/layout/radial5"/>
    <dgm:cxn modelId="{0AE845EF-B5C2-46F2-922F-068C4AE131EA}" srcId="{99645CB7-9D69-472C-9DB5-EE76E76206E4}" destId="{2BD53AF6-9549-41D9-8CC6-E2CC7E1F02B7}" srcOrd="4" destOrd="0" parTransId="{11A4B446-E03D-4A47-ABD7-E7D0DDD282CE}" sibTransId="{0E946039-AEAF-40F8-9302-C0125F1C9E31}"/>
    <dgm:cxn modelId="{CCD37CF5-AB9A-41D7-A74E-54668A9CFEC9}" type="presOf" srcId="{12BD29B8-4AF3-431B-AEEA-4AE7E88EE156}" destId="{5C0265B8-492C-4E31-B7B2-8B2E2A8C71AA}" srcOrd="1" destOrd="0" presId="urn:microsoft.com/office/officeart/2005/8/layout/radial5"/>
    <dgm:cxn modelId="{627999F8-F723-472F-9100-47E4C6F0AE89}" type="presOf" srcId="{BA134966-053B-4986-ACD6-5517FFFE21A3}" destId="{475ADE2F-E5BF-4457-9E77-F896A6904CC5}" srcOrd="0" destOrd="0" presId="urn:microsoft.com/office/officeart/2005/8/layout/radial5"/>
    <dgm:cxn modelId="{F4E4DF1D-906C-44C8-A1FD-2D8BDC34B42B}" type="presParOf" srcId="{F0BEB179-8DE7-4E8C-B157-4AE02BEA080E}" destId="{290C7FA2-0F30-4956-B5E9-DBD93CE3E845}" srcOrd="0" destOrd="0" presId="urn:microsoft.com/office/officeart/2005/8/layout/radial5"/>
    <dgm:cxn modelId="{D5C90D6C-FB9E-4C9C-9DBD-6CCC8F92DB79}" type="presParOf" srcId="{F0BEB179-8DE7-4E8C-B157-4AE02BEA080E}" destId="{93369ABC-258E-41E7-9DCD-E27185EE20E2}" srcOrd="1" destOrd="0" presId="urn:microsoft.com/office/officeart/2005/8/layout/radial5"/>
    <dgm:cxn modelId="{96EC8E6A-571C-4A3D-BCD7-4F1AD10CCFCF}" type="presParOf" srcId="{93369ABC-258E-41E7-9DCD-E27185EE20E2}" destId="{5C0265B8-492C-4E31-B7B2-8B2E2A8C71AA}" srcOrd="0" destOrd="0" presId="urn:microsoft.com/office/officeart/2005/8/layout/radial5"/>
    <dgm:cxn modelId="{63617F4E-DEC9-4F68-83F1-3AB030A54D70}" type="presParOf" srcId="{F0BEB179-8DE7-4E8C-B157-4AE02BEA080E}" destId="{73D4EAFD-91C9-4325-9468-9BF674400774}" srcOrd="2" destOrd="0" presId="urn:microsoft.com/office/officeart/2005/8/layout/radial5"/>
    <dgm:cxn modelId="{3697C0C9-C43A-4BC7-95F0-E4F8B68E6FEC}" type="presParOf" srcId="{F0BEB179-8DE7-4E8C-B157-4AE02BEA080E}" destId="{4F2907A8-C711-468C-804B-48AA537A2A00}" srcOrd="3" destOrd="0" presId="urn:microsoft.com/office/officeart/2005/8/layout/radial5"/>
    <dgm:cxn modelId="{4A86B217-758B-45DB-9D9A-CA949D023714}" type="presParOf" srcId="{4F2907A8-C711-468C-804B-48AA537A2A00}" destId="{2DE0CA40-95A7-4494-8328-E3201D2A890D}" srcOrd="0" destOrd="0" presId="urn:microsoft.com/office/officeart/2005/8/layout/radial5"/>
    <dgm:cxn modelId="{3E6736AF-5466-4E21-BFE4-C24FCDCA4CBA}" type="presParOf" srcId="{F0BEB179-8DE7-4E8C-B157-4AE02BEA080E}" destId="{D4A9FC73-1515-402C-8AD0-C0D0D726A26C}" srcOrd="4" destOrd="0" presId="urn:microsoft.com/office/officeart/2005/8/layout/radial5"/>
    <dgm:cxn modelId="{B5B5A942-8F58-4A0C-BA5B-0B4013913A51}" type="presParOf" srcId="{F0BEB179-8DE7-4E8C-B157-4AE02BEA080E}" destId="{5FA0EBB1-0919-4512-AF2E-5B9673A8DDF2}" srcOrd="5" destOrd="0" presId="urn:microsoft.com/office/officeart/2005/8/layout/radial5"/>
    <dgm:cxn modelId="{43122C4C-ADA4-4833-9F9D-F6F39A2B92DA}" type="presParOf" srcId="{5FA0EBB1-0919-4512-AF2E-5B9673A8DDF2}" destId="{E2F6A518-226B-4913-AF5C-190B606B8F9D}" srcOrd="0" destOrd="0" presId="urn:microsoft.com/office/officeart/2005/8/layout/radial5"/>
    <dgm:cxn modelId="{CB5D84B7-C76E-42E2-AE15-3BFB68B62505}" type="presParOf" srcId="{F0BEB179-8DE7-4E8C-B157-4AE02BEA080E}" destId="{475ADE2F-E5BF-4457-9E77-F896A6904CC5}" srcOrd="6" destOrd="0" presId="urn:microsoft.com/office/officeart/2005/8/layout/radial5"/>
    <dgm:cxn modelId="{3C0D98A7-38F7-4188-AB02-5DA27599AD3B}" type="presParOf" srcId="{F0BEB179-8DE7-4E8C-B157-4AE02BEA080E}" destId="{B771D081-C25E-40BA-B7F9-6DB801D11C6B}" srcOrd="7" destOrd="0" presId="urn:microsoft.com/office/officeart/2005/8/layout/radial5"/>
    <dgm:cxn modelId="{FF89EB09-7A66-4250-808A-5A76F896B19F}" type="presParOf" srcId="{B771D081-C25E-40BA-B7F9-6DB801D11C6B}" destId="{5B1EC266-AEBA-4A45-AEDC-5F006F7638C8}" srcOrd="0" destOrd="0" presId="urn:microsoft.com/office/officeart/2005/8/layout/radial5"/>
    <dgm:cxn modelId="{4EACC096-C0FD-4A5C-BD4E-411B0BB5AB97}" type="presParOf" srcId="{F0BEB179-8DE7-4E8C-B157-4AE02BEA080E}" destId="{28615F04-45B1-4749-98E1-2A49AEEF7EC4}" srcOrd="8" destOrd="0" presId="urn:microsoft.com/office/officeart/2005/8/layout/radial5"/>
    <dgm:cxn modelId="{6F94DEE9-DCD5-435E-B236-5380B318C757}" type="presParOf" srcId="{F0BEB179-8DE7-4E8C-B157-4AE02BEA080E}" destId="{E8AA24D0-B0A8-40CE-A389-A6BD2B7BA8F0}" srcOrd="9" destOrd="0" presId="urn:microsoft.com/office/officeart/2005/8/layout/radial5"/>
    <dgm:cxn modelId="{0E6065C8-1EA9-4582-8B3A-7E07B4825660}" type="presParOf" srcId="{E8AA24D0-B0A8-40CE-A389-A6BD2B7BA8F0}" destId="{36FE9A65-E030-4165-8291-24B26F65CCD2}" srcOrd="0" destOrd="0" presId="urn:microsoft.com/office/officeart/2005/8/layout/radial5"/>
    <dgm:cxn modelId="{CBB098C1-5897-41A7-B096-6BF6888A554C}" type="presParOf" srcId="{F0BEB179-8DE7-4E8C-B157-4AE02BEA080E}" destId="{E7F2EC3F-9BDC-4C1E-AD15-92597904961B}" srcOrd="10" destOrd="0" presId="urn:microsoft.com/office/officeart/2005/8/layout/radial5"/>
    <dgm:cxn modelId="{6ADEFD2B-1BA5-4C21-ACB0-7296D97D5E40}" type="presParOf" srcId="{F0BEB179-8DE7-4E8C-B157-4AE02BEA080E}" destId="{E906ACBF-4806-4ADE-B314-B18CD7D8CB12}" srcOrd="11" destOrd="0" presId="urn:microsoft.com/office/officeart/2005/8/layout/radial5"/>
    <dgm:cxn modelId="{0A6BC5E2-7DC6-4280-A0FD-F5536108AABF}" type="presParOf" srcId="{E906ACBF-4806-4ADE-B314-B18CD7D8CB12}" destId="{E0EBFBF1-6948-4817-9F1B-BC1B76D4D0A8}" srcOrd="0" destOrd="0" presId="urn:microsoft.com/office/officeart/2005/8/layout/radial5"/>
    <dgm:cxn modelId="{98F2F29E-C8E7-4205-A79C-1EF05A43E1A7}" type="presParOf" srcId="{F0BEB179-8DE7-4E8C-B157-4AE02BEA080E}" destId="{F1CB6ABB-C367-4427-BE35-9D123DEA7E05}" srcOrd="12" destOrd="0" presId="urn:microsoft.com/office/officeart/2005/8/layout/radial5"/>
    <dgm:cxn modelId="{D531FC49-0544-4198-A148-A66041D5177A}" type="presParOf" srcId="{F0BEB179-8DE7-4E8C-B157-4AE02BEA080E}" destId="{FAE6C026-9349-44D4-9D83-C10B071BD8C6}" srcOrd="13" destOrd="0" presId="urn:microsoft.com/office/officeart/2005/8/layout/radial5"/>
    <dgm:cxn modelId="{B972170E-7714-47AF-B075-9750AC451DE0}" type="presParOf" srcId="{FAE6C026-9349-44D4-9D83-C10B071BD8C6}" destId="{140685A7-7E1D-4E75-AF37-659171A5B84D}" srcOrd="0" destOrd="0" presId="urn:microsoft.com/office/officeart/2005/8/layout/radial5"/>
    <dgm:cxn modelId="{E7DE3898-FE53-433C-8555-25B096AE0007}" type="presParOf" srcId="{F0BEB179-8DE7-4E8C-B157-4AE02BEA080E}" destId="{8B5C7D38-4262-4400-946B-E862F0ED4078}" srcOrd="14" destOrd="0" presId="urn:microsoft.com/office/officeart/2005/8/layout/radial5"/>
    <dgm:cxn modelId="{5D937951-F91C-4AFA-9323-019184540580}" type="presParOf" srcId="{F0BEB179-8DE7-4E8C-B157-4AE02BEA080E}" destId="{568CAC5E-12AA-4F7E-A235-541D7B844B6A}" srcOrd="15" destOrd="0" presId="urn:microsoft.com/office/officeart/2005/8/layout/radial5"/>
    <dgm:cxn modelId="{E3C16267-0B94-445A-B833-048CC6061249}" type="presParOf" srcId="{568CAC5E-12AA-4F7E-A235-541D7B844B6A}" destId="{5BB3E79E-68EC-41B0-998C-A54E395C59AB}" srcOrd="0" destOrd="0" presId="urn:microsoft.com/office/officeart/2005/8/layout/radial5"/>
    <dgm:cxn modelId="{72E07E55-D6DC-4C71-B3CD-6BCEB4AD1BC1}" type="presParOf" srcId="{F0BEB179-8DE7-4E8C-B157-4AE02BEA080E}" destId="{418DFCB7-EDE3-4591-A0E0-6D0B172F5CD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7FA2-0F30-4956-B5E9-DBD93CE3E845}">
      <dsp:nvSpPr>
        <dsp:cNvPr id="0" name=""/>
        <dsp:cNvSpPr/>
      </dsp:nvSpPr>
      <dsp:spPr>
        <a:xfrm>
          <a:off x="3798200" y="2119025"/>
          <a:ext cx="1509498" cy="15094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اَلْفِعْلُ</a:t>
          </a:r>
          <a:endParaRPr lang="en-US" sz="6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019261" y="2340086"/>
        <a:ext cx="1067376" cy="1067376"/>
      </dsp:txXfrm>
    </dsp:sp>
    <dsp:sp modelId="{93369ABC-258E-41E7-9DCD-E27185EE20E2}">
      <dsp:nvSpPr>
        <dsp:cNvPr id="0" name=""/>
        <dsp:cNvSpPr/>
      </dsp:nvSpPr>
      <dsp:spPr>
        <a:xfrm rot="16200000">
          <a:off x="4392760" y="1569234"/>
          <a:ext cx="320378" cy="51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440817" y="1719937"/>
        <a:ext cx="224265" cy="307937"/>
      </dsp:txXfrm>
    </dsp:sp>
    <dsp:sp modelId="{73D4EAFD-91C9-4325-9468-9BF674400774}">
      <dsp:nvSpPr>
        <dsp:cNvPr id="0" name=""/>
        <dsp:cNvSpPr/>
      </dsp:nvSpPr>
      <dsp:spPr>
        <a:xfrm>
          <a:off x="3798200" y="5039"/>
          <a:ext cx="1509498" cy="15094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72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فَعَلَ</a:t>
          </a:r>
          <a:endParaRPr lang="en-US" sz="72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019261" y="226100"/>
        <a:ext cx="1067376" cy="1067376"/>
      </dsp:txXfrm>
    </dsp:sp>
    <dsp:sp modelId="{4F2907A8-C711-468C-804B-48AA537A2A00}">
      <dsp:nvSpPr>
        <dsp:cNvPr id="0" name=""/>
        <dsp:cNvSpPr/>
      </dsp:nvSpPr>
      <dsp:spPr>
        <a:xfrm rot="19800000">
          <a:off x="5300291" y="2093196"/>
          <a:ext cx="320378" cy="51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43986"/>
            <a:satOff val="291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06729" y="2219870"/>
        <a:ext cx="224265" cy="307937"/>
      </dsp:txXfrm>
    </dsp:sp>
    <dsp:sp modelId="{D4A9FC73-1515-402C-8AD0-C0D0D726A26C}">
      <dsp:nvSpPr>
        <dsp:cNvPr id="0" name=""/>
        <dsp:cNvSpPr/>
      </dsp:nvSpPr>
      <dsp:spPr>
        <a:xfrm>
          <a:off x="5628966" y="1062032"/>
          <a:ext cx="1509498" cy="1509498"/>
        </a:xfrm>
        <a:prstGeom prst="ellipse">
          <a:avLst/>
        </a:prstGeom>
        <a:solidFill>
          <a:schemeClr val="accent5">
            <a:hueOff val="-843986"/>
            <a:satOff val="2917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لايَفْعَلُ</a:t>
          </a:r>
          <a:endParaRPr lang="en-US" sz="4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850027" y="1283093"/>
        <a:ext cx="1067376" cy="1067376"/>
      </dsp:txXfrm>
    </dsp:sp>
    <dsp:sp modelId="{5FA0EBB1-0919-4512-AF2E-5B9673A8DDF2}">
      <dsp:nvSpPr>
        <dsp:cNvPr id="0" name=""/>
        <dsp:cNvSpPr/>
      </dsp:nvSpPr>
      <dsp:spPr>
        <a:xfrm rot="1757196">
          <a:off x="5315499" y="3142927"/>
          <a:ext cx="349744" cy="51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7972"/>
            <a:satOff val="5834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22204" y="3219910"/>
        <a:ext cx="244821" cy="307937"/>
      </dsp:txXfrm>
    </dsp:sp>
    <dsp:sp modelId="{475ADE2F-E5BF-4457-9E77-F896A6904CC5}">
      <dsp:nvSpPr>
        <dsp:cNvPr id="0" name=""/>
        <dsp:cNvSpPr/>
      </dsp:nvSpPr>
      <dsp:spPr>
        <a:xfrm>
          <a:off x="5690310" y="3180245"/>
          <a:ext cx="1509498" cy="1509498"/>
        </a:xfrm>
        <a:prstGeom prst="ellipse">
          <a:avLst/>
        </a:prstGeom>
        <a:solidFill>
          <a:schemeClr val="accent5">
            <a:hueOff val="-1687972"/>
            <a:satOff val="5834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6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اِفْعَلْ</a:t>
          </a:r>
          <a:endParaRPr lang="en-US" sz="66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911371" y="3401306"/>
        <a:ext cx="1067376" cy="1067376"/>
      </dsp:txXfrm>
    </dsp:sp>
    <dsp:sp modelId="{B771D081-C25E-40BA-B7F9-6DB801D11C6B}">
      <dsp:nvSpPr>
        <dsp:cNvPr id="0" name=""/>
        <dsp:cNvSpPr/>
      </dsp:nvSpPr>
      <dsp:spPr>
        <a:xfrm rot="5400000">
          <a:off x="4392760" y="3665085"/>
          <a:ext cx="320378" cy="51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31958"/>
            <a:satOff val="8751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440817" y="3719675"/>
        <a:ext cx="224265" cy="307937"/>
      </dsp:txXfrm>
    </dsp:sp>
    <dsp:sp modelId="{28615F04-45B1-4749-98E1-2A49AEEF7EC4}">
      <dsp:nvSpPr>
        <dsp:cNvPr id="0" name=""/>
        <dsp:cNvSpPr/>
      </dsp:nvSpPr>
      <dsp:spPr>
        <a:xfrm>
          <a:off x="3798200" y="4233011"/>
          <a:ext cx="1509498" cy="1509498"/>
        </a:xfrm>
        <a:prstGeom prst="ellipse">
          <a:avLst/>
        </a:prstGeom>
        <a:solidFill>
          <a:schemeClr val="accent5">
            <a:hueOff val="-2531958"/>
            <a:satOff val="8751"/>
            <a:lumOff val="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لاتَفْعَلْ</a:t>
          </a:r>
          <a:endParaRPr lang="en-US" sz="4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019261" y="4454072"/>
        <a:ext cx="1067376" cy="1067376"/>
      </dsp:txXfrm>
    </dsp:sp>
    <dsp:sp modelId="{A840CE99-165D-441A-B828-4A96CDDC8AEA}">
      <dsp:nvSpPr>
        <dsp:cNvPr id="0" name=""/>
        <dsp:cNvSpPr/>
      </dsp:nvSpPr>
      <dsp:spPr>
        <a:xfrm rot="9000000">
          <a:off x="3485230" y="3141122"/>
          <a:ext cx="320378" cy="51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5943"/>
            <a:satOff val="11668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574905" y="3219740"/>
        <a:ext cx="224265" cy="307937"/>
      </dsp:txXfrm>
    </dsp:sp>
    <dsp:sp modelId="{D569E1F1-BFE0-47E6-9FF9-8BC72C07FC0B}">
      <dsp:nvSpPr>
        <dsp:cNvPr id="0" name=""/>
        <dsp:cNvSpPr/>
      </dsp:nvSpPr>
      <dsp:spPr>
        <a:xfrm>
          <a:off x="1967435" y="3176018"/>
          <a:ext cx="1509498" cy="1509498"/>
        </a:xfrm>
        <a:prstGeom prst="ellipse">
          <a:avLst/>
        </a:prstGeom>
        <a:solidFill>
          <a:schemeClr val="accent5">
            <a:hueOff val="-3375943"/>
            <a:satOff val="11668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فَاعِلٌ</a:t>
          </a:r>
          <a:endParaRPr lang="en-US" sz="56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188496" y="3397079"/>
        <a:ext cx="1067376" cy="1067376"/>
      </dsp:txXfrm>
    </dsp:sp>
    <dsp:sp modelId="{E91FF7D1-6DA3-4768-A4EF-F7E135BDBD40}">
      <dsp:nvSpPr>
        <dsp:cNvPr id="0" name=""/>
        <dsp:cNvSpPr/>
      </dsp:nvSpPr>
      <dsp:spPr>
        <a:xfrm rot="12600000">
          <a:off x="3485230" y="2093196"/>
          <a:ext cx="320378" cy="5132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574905" y="2219870"/>
        <a:ext cx="224265" cy="307937"/>
      </dsp:txXfrm>
    </dsp:sp>
    <dsp:sp modelId="{70449BAE-5813-4C21-A04D-11A117B13B35}">
      <dsp:nvSpPr>
        <dsp:cNvPr id="0" name=""/>
        <dsp:cNvSpPr/>
      </dsp:nvSpPr>
      <dsp:spPr>
        <a:xfrm>
          <a:off x="1967435" y="1062032"/>
          <a:ext cx="1509498" cy="1509498"/>
        </a:xfrm>
        <a:prstGeom prst="ellipse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مَفْعُوْلٌ</a:t>
          </a:r>
          <a:endParaRPr lang="en-US" sz="56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188496" y="1283093"/>
        <a:ext cx="1067376" cy="1067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7FA2-0F30-4956-B5E9-DBD93CE3E845}">
      <dsp:nvSpPr>
        <dsp:cNvPr id="0" name=""/>
        <dsp:cNvSpPr/>
      </dsp:nvSpPr>
      <dsp:spPr>
        <a:xfrm>
          <a:off x="3794484" y="2075519"/>
          <a:ext cx="1478830" cy="14788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الَنَّصْرُ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011054" y="2292089"/>
        <a:ext cx="1045690" cy="1045690"/>
      </dsp:txXfrm>
    </dsp:sp>
    <dsp:sp modelId="{93369ABC-258E-41E7-9DCD-E27185EE20E2}">
      <dsp:nvSpPr>
        <dsp:cNvPr id="0" name=""/>
        <dsp:cNvSpPr/>
      </dsp:nvSpPr>
      <dsp:spPr>
        <a:xfrm rot="16200000">
          <a:off x="4376501" y="1536049"/>
          <a:ext cx="314796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423721" y="1683829"/>
        <a:ext cx="220357" cy="301682"/>
      </dsp:txXfrm>
    </dsp:sp>
    <dsp:sp modelId="{73D4EAFD-91C9-4325-9468-9BF674400774}">
      <dsp:nvSpPr>
        <dsp:cNvPr id="0" name=""/>
        <dsp:cNvSpPr/>
      </dsp:nvSpPr>
      <dsp:spPr>
        <a:xfrm>
          <a:off x="3794484" y="2732"/>
          <a:ext cx="1478830" cy="14788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6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نَصَرَ</a:t>
          </a:r>
          <a:endParaRPr lang="en-US" sz="66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011054" y="219302"/>
        <a:ext cx="1045690" cy="1045690"/>
      </dsp:txXfrm>
    </dsp:sp>
    <dsp:sp modelId="{4F2907A8-C711-468C-804B-48AA537A2A00}">
      <dsp:nvSpPr>
        <dsp:cNvPr id="0" name=""/>
        <dsp:cNvSpPr/>
      </dsp:nvSpPr>
      <dsp:spPr>
        <a:xfrm rot="19800000">
          <a:off x="5266328" y="2049791"/>
          <a:ext cx="314796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43986"/>
            <a:satOff val="291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72654" y="2173961"/>
        <a:ext cx="220357" cy="301682"/>
      </dsp:txXfrm>
    </dsp:sp>
    <dsp:sp modelId="{D4A9FC73-1515-402C-8AD0-C0D0D726A26C}">
      <dsp:nvSpPr>
        <dsp:cNvPr id="0" name=""/>
        <dsp:cNvSpPr/>
      </dsp:nvSpPr>
      <dsp:spPr>
        <a:xfrm>
          <a:off x="5589570" y="1039126"/>
          <a:ext cx="1478830" cy="1478830"/>
        </a:xfrm>
        <a:prstGeom prst="ellipse">
          <a:avLst/>
        </a:prstGeom>
        <a:solidFill>
          <a:schemeClr val="accent5">
            <a:hueOff val="-843986"/>
            <a:satOff val="2917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يَنْصُرُ</a:t>
          </a:r>
          <a:endParaRPr lang="en-US" sz="6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806140" y="1255696"/>
        <a:ext cx="1045690" cy="1045690"/>
      </dsp:txXfrm>
    </dsp:sp>
    <dsp:sp modelId="{5FA0EBB1-0919-4512-AF2E-5B9673A8DDF2}">
      <dsp:nvSpPr>
        <dsp:cNvPr id="0" name=""/>
        <dsp:cNvSpPr/>
      </dsp:nvSpPr>
      <dsp:spPr>
        <a:xfrm rot="1757196">
          <a:off x="5281240" y="3079046"/>
          <a:ext cx="343590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7972"/>
            <a:satOff val="5834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87827" y="3154394"/>
        <a:ext cx="240513" cy="301682"/>
      </dsp:txXfrm>
    </dsp:sp>
    <dsp:sp modelId="{475ADE2F-E5BF-4457-9E77-F896A6904CC5}">
      <dsp:nvSpPr>
        <dsp:cNvPr id="0" name=""/>
        <dsp:cNvSpPr/>
      </dsp:nvSpPr>
      <dsp:spPr>
        <a:xfrm>
          <a:off x="5649719" y="3116058"/>
          <a:ext cx="1478830" cy="1478830"/>
        </a:xfrm>
        <a:prstGeom prst="ellipse">
          <a:avLst/>
        </a:prstGeom>
        <a:solidFill>
          <a:schemeClr val="accent5">
            <a:hueOff val="-1687972"/>
            <a:satOff val="5834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6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اُنْصُرْ</a:t>
          </a:r>
          <a:endParaRPr lang="en-US" sz="66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866289" y="3332628"/>
        <a:ext cx="1045690" cy="1045690"/>
      </dsp:txXfrm>
    </dsp:sp>
    <dsp:sp modelId="{B771D081-C25E-40BA-B7F9-6DB801D11C6B}">
      <dsp:nvSpPr>
        <dsp:cNvPr id="0" name=""/>
        <dsp:cNvSpPr/>
      </dsp:nvSpPr>
      <dsp:spPr>
        <a:xfrm rot="5400000">
          <a:off x="4376501" y="3591017"/>
          <a:ext cx="314796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31958"/>
            <a:satOff val="8751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423721" y="3644358"/>
        <a:ext cx="220357" cy="301682"/>
      </dsp:txXfrm>
    </dsp:sp>
    <dsp:sp modelId="{28615F04-45B1-4749-98E1-2A49AEEF7EC4}">
      <dsp:nvSpPr>
        <dsp:cNvPr id="0" name=""/>
        <dsp:cNvSpPr/>
      </dsp:nvSpPr>
      <dsp:spPr>
        <a:xfrm>
          <a:off x="3794484" y="4148306"/>
          <a:ext cx="1478830" cy="1478830"/>
        </a:xfrm>
        <a:prstGeom prst="ellipse">
          <a:avLst/>
        </a:prstGeom>
        <a:solidFill>
          <a:schemeClr val="accent5">
            <a:hueOff val="-2531958"/>
            <a:satOff val="8751"/>
            <a:lumOff val="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لاَتَنْصُرْ</a:t>
          </a:r>
          <a:endParaRPr lang="en-US" sz="4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011054" y="4364876"/>
        <a:ext cx="1045690" cy="1045690"/>
      </dsp:txXfrm>
    </dsp:sp>
    <dsp:sp modelId="{E1BBCE30-73B7-414E-BC25-15C2B72726AD}">
      <dsp:nvSpPr>
        <dsp:cNvPr id="0" name=""/>
        <dsp:cNvSpPr/>
      </dsp:nvSpPr>
      <dsp:spPr>
        <a:xfrm rot="9000000">
          <a:off x="3486674" y="3077275"/>
          <a:ext cx="314796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5943"/>
            <a:satOff val="11668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574787" y="3154225"/>
        <a:ext cx="220357" cy="301682"/>
      </dsp:txXfrm>
    </dsp:sp>
    <dsp:sp modelId="{54353FFD-BBAA-4490-80DD-E4C8AA66C6F8}">
      <dsp:nvSpPr>
        <dsp:cNvPr id="0" name=""/>
        <dsp:cNvSpPr/>
      </dsp:nvSpPr>
      <dsp:spPr>
        <a:xfrm>
          <a:off x="1999398" y="3111913"/>
          <a:ext cx="1478830" cy="1478830"/>
        </a:xfrm>
        <a:prstGeom prst="ellipse">
          <a:avLst/>
        </a:prstGeom>
        <a:solidFill>
          <a:schemeClr val="accent5">
            <a:hueOff val="-3375943"/>
            <a:satOff val="11668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نَاصِرٌ</a:t>
          </a:r>
          <a:endParaRPr lang="en-US" sz="49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215968" y="3328483"/>
        <a:ext cx="1045690" cy="1045690"/>
      </dsp:txXfrm>
    </dsp:sp>
    <dsp:sp modelId="{9D2C2435-6F7C-4FD6-B65C-13485DA70F19}">
      <dsp:nvSpPr>
        <dsp:cNvPr id="0" name=""/>
        <dsp:cNvSpPr/>
      </dsp:nvSpPr>
      <dsp:spPr>
        <a:xfrm rot="12600000">
          <a:off x="3486674" y="2049791"/>
          <a:ext cx="314796" cy="502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574787" y="2173961"/>
        <a:ext cx="220357" cy="301682"/>
      </dsp:txXfrm>
    </dsp:sp>
    <dsp:sp modelId="{58A2A830-CB02-47D3-A58A-CFFBE024B116}">
      <dsp:nvSpPr>
        <dsp:cNvPr id="0" name=""/>
        <dsp:cNvSpPr/>
      </dsp:nvSpPr>
      <dsp:spPr>
        <a:xfrm>
          <a:off x="1999398" y="1039126"/>
          <a:ext cx="1478830" cy="1478830"/>
        </a:xfrm>
        <a:prstGeom prst="ellipse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مَنْصُوْرٌ</a:t>
          </a:r>
          <a:endParaRPr lang="en-US" sz="49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215968" y="1255696"/>
        <a:ext cx="1045690" cy="1045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7FA2-0F30-4956-B5E9-DBD93CE3E845}">
      <dsp:nvSpPr>
        <dsp:cNvPr id="0" name=""/>
        <dsp:cNvSpPr/>
      </dsp:nvSpPr>
      <dsp:spPr>
        <a:xfrm>
          <a:off x="2581899" y="1773289"/>
          <a:ext cx="2201138" cy="13164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الضرب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904248" y="1966082"/>
        <a:ext cx="1556440" cy="930889"/>
      </dsp:txXfrm>
    </dsp:sp>
    <dsp:sp modelId="{93369ABC-258E-41E7-9DCD-E27185EE20E2}">
      <dsp:nvSpPr>
        <dsp:cNvPr id="0" name=""/>
        <dsp:cNvSpPr/>
      </dsp:nvSpPr>
      <dsp:spPr>
        <a:xfrm rot="16200000">
          <a:off x="3556840" y="1329306"/>
          <a:ext cx="251256" cy="428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594529" y="1452619"/>
        <a:ext cx="175879" cy="256870"/>
      </dsp:txXfrm>
    </dsp:sp>
    <dsp:sp modelId="{73D4EAFD-91C9-4325-9468-9BF674400774}">
      <dsp:nvSpPr>
        <dsp:cNvPr id="0" name=""/>
        <dsp:cNvSpPr/>
      </dsp:nvSpPr>
      <dsp:spPr>
        <a:xfrm>
          <a:off x="2856546" y="40048"/>
          <a:ext cx="1651844" cy="12591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ضَرَبَ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098453" y="224449"/>
        <a:ext cx="1168030" cy="890369"/>
      </dsp:txXfrm>
    </dsp:sp>
    <dsp:sp modelId="{4F2907A8-C711-468C-804B-48AA537A2A00}">
      <dsp:nvSpPr>
        <dsp:cNvPr id="0" name=""/>
        <dsp:cNvSpPr/>
      </dsp:nvSpPr>
      <dsp:spPr>
        <a:xfrm rot="20017242">
          <a:off x="4649058" y="1645500"/>
          <a:ext cx="373357" cy="428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43986"/>
            <a:satOff val="291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654890" y="1756007"/>
        <a:ext cx="261350" cy="256870"/>
      </dsp:txXfrm>
    </dsp:sp>
    <dsp:sp modelId="{D4A9FC73-1515-402C-8AD0-C0D0D726A26C}">
      <dsp:nvSpPr>
        <dsp:cNvPr id="0" name=""/>
        <dsp:cNvSpPr/>
      </dsp:nvSpPr>
      <dsp:spPr>
        <a:xfrm>
          <a:off x="4985539" y="759575"/>
          <a:ext cx="1766806" cy="1175122"/>
        </a:xfrm>
        <a:prstGeom prst="ellipse">
          <a:avLst/>
        </a:prstGeom>
        <a:solidFill>
          <a:schemeClr val="accent5">
            <a:hueOff val="-843986"/>
            <a:satOff val="2917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يَضْرِبُ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244282" y="931668"/>
        <a:ext cx="1249320" cy="830936"/>
      </dsp:txXfrm>
    </dsp:sp>
    <dsp:sp modelId="{5FA0EBB1-0919-4512-AF2E-5B9673A8DDF2}">
      <dsp:nvSpPr>
        <dsp:cNvPr id="0" name=""/>
        <dsp:cNvSpPr/>
      </dsp:nvSpPr>
      <dsp:spPr>
        <a:xfrm rot="877788">
          <a:off x="4815062" y="2555075"/>
          <a:ext cx="321488" cy="428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7972"/>
            <a:satOff val="5834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816625" y="2628519"/>
        <a:ext cx="225042" cy="256870"/>
      </dsp:txXfrm>
    </dsp:sp>
    <dsp:sp modelId="{475ADE2F-E5BF-4457-9E77-F896A6904CC5}">
      <dsp:nvSpPr>
        <dsp:cNvPr id="0" name=""/>
        <dsp:cNvSpPr/>
      </dsp:nvSpPr>
      <dsp:spPr>
        <a:xfrm>
          <a:off x="5121767" y="2659350"/>
          <a:ext cx="1993495" cy="816144"/>
        </a:xfrm>
        <a:prstGeom prst="ellipse">
          <a:avLst/>
        </a:prstGeom>
        <a:solidFill>
          <a:schemeClr val="accent5">
            <a:hueOff val="-1687972"/>
            <a:satOff val="5834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اِضْرِبْ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413708" y="2778872"/>
        <a:ext cx="1409613" cy="577100"/>
      </dsp:txXfrm>
    </dsp:sp>
    <dsp:sp modelId="{B771D081-C25E-40BA-B7F9-6DB801D11C6B}">
      <dsp:nvSpPr>
        <dsp:cNvPr id="0" name=""/>
        <dsp:cNvSpPr/>
      </dsp:nvSpPr>
      <dsp:spPr>
        <a:xfrm rot="5416044">
          <a:off x="3521851" y="3161596"/>
          <a:ext cx="312423" cy="428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31958"/>
            <a:satOff val="8751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568933" y="3200357"/>
        <a:ext cx="218696" cy="256870"/>
      </dsp:txXfrm>
    </dsp:sp>
    <dsp:sp modelId="{28615F04-45B1-4749-98E1-2A49AEEF7EC4}">
      <dsp:nvSpPr>
        <dsp:cNvPr id="0" name=""/>
        <dsp:cNvSpPr/>
      </dsp:nvSpPr>
      <dsp:spPr>
        <a:xfrm>
          <a:off x="2664285" y="3679231"/>
          <a:ext cx="2019547" cy="1108474"/>
        </a:xfrm>
        <a:prstGeom prst="ellipse">
          <a:avLst/>
        </a:prstGeom>
        <a:solidFill>
          <a:schemeClr val="accent5">
            <a:hueOff val="-2531958"/>
            <a:satOff val="8751"/>
            <a:lumOff val="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لَا َتضْرِبْ</a:t>
          </a:r>
          <a:endParaRPr lang="en-US" sz="4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960041" y="3841563"/>
        <a:ext cx="1428035" cy="783810"/>
      </dsp:txXfrm>
    </dsp:sp>
    <dsp:sp modelId="{E8AA24D0-B0A8-40CE-A389-A6BD2B7BA8F0}">
      <dsp:nvSpPr>
        <dsp:cNvPr id="0" name=""/>
        <dsp:cNvSpPr/>
      </dsp:nvSpPr>
      <dsp:spPr>
        <a:xfrm rot="9152658">
          <a:off x="2495520" y="2763674"/>
          <a:ext cx="271423" cy="428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5943"/>
            <a:satOff val="11668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572361" y="2830527"/>
        <a:ext cx="189996" cy="256870"/>
      </dsp:txXfrm>
    </dsp:sp>
    <dsp:sp modelId="{E7F2EC3F-9BDC-4C1E-AD15-92597904961B}">
      <dsp:nvSpPr>
        <dsp:cNvPr id="0" name=""/>
        <dsp:cNvSpPr/>
      </dsp:nvSpPr>
      <dsp:spPr>
        <a:xfrm>
          <a:off x="958583" y="2811058"/>
          <a:ext cx="1563450" cy="1259171"/>
        </a:xfrm>
        <a:prstGeom prst="ellipse">
          <a:avLst/>
        </a:prstGeom>
        <a:solidFill>
          <a:schemeClr val="accent5">
            <a:hueOff val="-3375943"/>
            <a:satOff val="11668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ضارب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187545" y="2995459"/>
        <a:ext cx="1105526" cy="890369"/>
      </dsp:txXfrm>
    </dsp:sp>
    <dsp:sp modelId="{E906ACBF-4806-4ADE-B314-B18CD7D8CB12}">
      <dsp:nvSpPr>
        <dsp:cNvPr id="0" name=""/>
        <dsp:cNvSpPr/>
      </dsp:nvSpPr>
      <dsp:spPr>
        <a:xfrm rot="11916468">
          <a:off x="2283965" y="1800715"/>
          <a:ext cx="321413" cy="428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377869" y="1901723"/>
        <a:ext cx="224989" cy="256870"/>
      </dsp:txXfrm>
    </dsp:sp>
    <dsp:sp modelId="{F1CB6ABB-C367-4427-BE35-9D123DEA7E05}">
      <dsp:nvSpPr>
        <dsp:cNvPr id="0" name=""/>
        <dsp:cNvSpPr/>
      </dsp:nvSpPr>
      <dsp:spPr>
        <a:xfrm>
          <a:off x="269695" y="961022"/>
          <a:ext cx="1987464" cy="1312082"/>
        </a:xfrm>
        <a:prstGeom prst="ellipse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مضروب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60752" y="1153172"/>
        <a:ext cx="1405350" cy="927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7FA2-0F30-4956-B5E9-DBD93CE3E845}">
      <dsp:nvSpPr>
        <dsp:cNvPr id="0" name=""/>
        <dsp:cNvSpPr/>
      </dsp:nvSpPr>
      <dsp:spPr>
        <a:xfrm>
          <a:off x="2505390" y="1717053"/>
          <a:ext cx="1625483" cy="9721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نِعْمَ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743436" y="1859426"/>
        <a:ext cx="1149391" cy="687437"/>
      </dsp:txXfrm>
    </dsp:sp>
    <dsp:sp modelId="{93369ABC-258E-41E7-9DCD-E27185EE20E2}">
      <dsp:nvSpPr>
        <dsp:cNvPr id="0" name=""/>
        <dsp:cNvSpPr/>
      </dsp:nvSpPr>
      <dsp:spPr>
        <a:xfrm rot="16200000">
          <a:off x="3174828" y="1261127"/>
          <a:ext cx="286608" cy="387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17819" y="1381579"/>
        <a:ext cx="200626" cy="232382"/>
      </dsp:txXfrm>
    </dsp:sp>
    <dsp:sp modelId="{73D4EAFD-91C9-4325-9468-9BF674400774}">
      <dsp:nvSpPr>
        <dsp:cNvPr id="0" name=""/>
        <dsp:cNvSpPr/>
      </dsp:nvSpPr>
      <dsp:spPr>
        <a:xfrm>
          <a:off x="2570948" y="37151"/>
          <a:ext cx="1494368" cy="11391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789793" y="203973"/>
        <a:ext cx="1056678" cy="805486"/>
      </dsp:txXfrm>
    </dsp:sp>
    <dsp:sp modelId="{4F2907A8-C711-468C-804B-48AA537A2A00}">
      <dsp:nvSpPr>
        <dsp:cNvPr id="0" name=""/>
        <dsp:cNvSpPr/>
      </dsp:nvSpPr>
      <dsp:spPr>
        <a:xfrm rot="20017242">
          <a:off x="4079003" y="1527266"/>
          <a:ext cx="422896" cy="387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43986"/>
            <a:satOff val="291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085052" y="1630540"/>
        <a:ext cx="306705" cy="232382"/>
      </dsp:txXfrm>
    </dsp:sp>
    <dsp:sp modelId="{D4A9FC73-1515-402C-8AD0-C0D0D726A26C}">
      <dsp:nvSpPr>
        <dsp:cNvPr id="0" name=""/>
        <dsp:cNvSpPr/>
      </dsp:nvSpPr>
      <dsp:spPr>
        <a:xfrm>
          <a:off x="4500082" y="689045"/>
          <a:ext cx="1598370" cy="1063093"/>
        </a:xfrm>
        <a:prstGeom prst="ellipse">
          <a:avLst/>
        </a:prstGeom>
        <a:solidFill>
          <a:schemeClr val="accent5">
            <a:hueOff val="-843986"/>
            <a:satOff val="2917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734158" y="844731"/>
        <a:ext cx="1130218" cy="751721"/>
      </dsp:txXfrm>
    </dsp:sp>
    <dsp:sp modelId="{5FA0EBB1-0919-4512-AF2E-5B9673A8DDF2}">
      <dsp:nvSpPr>
        <dsp:cNvPr id="0" name=""/>
        <dsp:cNvSpPr/>
      </dsp:nvSpPr>
      <dsp:spPr>
        <a:xfrm rot="877788">
          <a:off x="4211237" y="2292817"/>
          <a:ext cx="384559" cy="387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7972"/>
            <a:satOff val="5834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13107" y="2355709"/>
        <a:ext cx="269191" cy="232382"/>
      </dsp:txXfrm>
    </dsp:sp>
    <dsp:sp modelId="{475ADE2F-E5BF-4457-9E77-F896A6904CC5}">
      <dsp:nvSpPr>
        <dsp:cNvPr id="0" name=""/>
        <dsp:cNvSpPr/>
      </dsp:nvSpPr>
      <dsp:spPr>
        <a:xfrm>
          <a:off x="4623677" y="2410152"/>
          <a:ext cx="1803448" cy="738338"/>
        </a:xfrm>
        <a:prstGeom prst="ellipse">
          <a:avLst/>
        </a:prstGeom>
        <a:solidFill>
          <a:schemeClr val="accent5">
            <a:hueOff val="-1687972"/>
            <a:satOff val="5834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887786" y="2518279"/>
        <a:ext cx="1275230" cy="522084"/>
      </dsp:txXfrm>
    </dsp:sp>
    <dsp:sp modelId="{B771D081-C25E-40BA-B7F9-6DB801D11C6B}">
      <dsp:nvSpPr>
        <dsp:cNvPr id="0" name=""/>
        <dsp:cNvSpPr/>
      </dsp:nvSpPr>
      <dsp:spPr>
        <a:xfrm rot="5416035">
          <a:off x="3143186" y="2808937"/>
          <a:ext cx="342432" cy="387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31958"/>
            <a:satOff val="8751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194791" y="2835034"/>
        <a:ext cx="239702" cy="232382"/>
      </dsp:txXfrm>
    </dsp:sp>
    <dsp:sp modelId="{28615F04-45B1-4749-98E1-2A49AEEF7EC4}">
      <dsp:nvSpPr>
        <dsp:cNvPr id="0" name=""/>
        <dsp:cNvSpPr/>
      </dsp:nvSpPr>
      <dsp:spPr>
        <a:xfrm>
          <a:off x="2493949" y="3335324"/>
          <a:ext cx="1633125" cy="1002799"/>
        </a:xfrm>
        <a:prstGeom prst="ellipse">
          <a:avLst/>
        </a:prstGeom>
        <a:solidFill>
          <a:schemeClr val="accent5">
            <a:hueOff val="-2531958"/>
            <a:satOff val="8751"/>
            <a:lumOff val="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48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733115" y="3482181"/>
        <a:ext cx="1154793" cy="709085"/>
      </dsp:txXfrm>
    </dsp:sp>
    <dsp:sp modelId="{E8AA24D0-B0A8-40CE-A389-A6BD2B7BA8F0}">
      <dsp:nvSpPr>
        <dsp:cNvPr id="0" name=""/>
        <dsp:cNvSpPr/>
      </dsp:nvSpPr>
      <dsp:spPr>
        <a:xfrm rot="9152658">
          <a:off x="2272052" y="2467374"/>
          <a:ext cx="329666" cy="387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5943"/>
            <a:satOff val="11668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365382" y="2522035"/>
        <a:ext cx="230766" cy="232382"/>
      </dsp:txXfrm>
    </dsp:sp>
    <dsp:sp modelId="{E7F2EC3F-9BDC-4C1E-AD15-92597904961B}">
      <dsp:nvSpPr>
        <dsp:cNvPr id="0" name=""/>
        <dsp:cNvSpPr/>
      </dsp:nvSpPr>
      <dsp:spPr>
        <a:xfrm>
          <a:off x="851165" y="2547927"/>
          <a:ext cx="1414401" cy="1139130"/>
        </a:xfrm>
        <a:prstGeom prst="ellipse">
          <a:avLst/>
        </a:prstGeom>
        <a:solidFill>
          <a:schemeClr val="accent5">
            <a:hueOff val="-3375943"/>
            <a:satOff val="11668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058299" y="2714749"/>
        <a:ext cx="1000133" cy="805486"/>
      </dsp:txXfrm>
    </dsp:sp>
    <dsp:sp modelId="{E906ACBF-4806-4ADE-B314-B18CD7D8CB12}">
      <dsp:nvSpPr>
        <dsp:cNvPr id="0" name=""/>
        <dsp:cNvSpPr/>
      </dsp:nvSpPr>
      <dsp:spPr>
        <a:xfrm rot="11916468">
          <a:off x="1977159" y="1635908"/>
          <a:ext cx="462780" cy="387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090313" y="1731907"/>
        <a:ext cx="346589" cy="232382"/>
      </dsp:txXfrm>
    </dsp:sp>
    <dsp:sp modelId="{F1CB6ABB-C367-4427-BE35-9D123DEA7E05}">
      <dsp:nvSpPr>
        <dsp:cNvPr id="0" name=""/>
        <dsp:cNvSpPr/>
      </dsp:nvSpPr>
      <dsp:spPr>
        <a:xfrm>
          <a:off x="370081" y="1020863"/>
          <a:ext cx="1512377" cy="888612"/>
        </a:xfrm>
        <a:prstGeom prst="ellipse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نعم</a:t>
          </a:r>
          <a:endParaRPr lang="en-US" sz="54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91563" y="1150997"/>
        <a:ext cx="1069413" cy="628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C7FA2-0F30-4956-B5E9-DBD93CE3E845}">
      <dsp:nvSpPr>
        <dsp:cNvPr id="0" name=""/>
        <dsp:cNvSpPr/>
      </dsp:nvSpPr>
      <dsp:spPr>
        <a:xfrm>
          <a:off x="3212941" y="2237934"/>
          <a:ext cx="2429543" cy="2229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ইলমুস সরফের ক্ষেত্রসমূহ নয়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8739" y="2564470"/>
        <a:ext cx="1717947" cy="1576658"/>
      </dsp:txXfrm>
    </dsp:sp>
    <dsp:sp modelId="{93369ABC-258E-41E7-9DCD-E27185EE20E2}">
      <dsp:nvSpPr>
        <dsp:cNvPr id="0" name=""/>
        <dsp:cNvSpPr/>
      </dsp:nvSpPr>
      <dsp:spPr>
        <a:xfrm rot="16243240">
          <a:off x="4280845" y="1650975"/>
          <a:ext cx="329364" cy="571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329628" y="1814639"/>
        <a:ext cx="230555" cy="342789"/>
      </dsp:txXfrm>
    </dsp:sp>
    <dsp:sp modelId="{73D4EAFD-91C9-4325-9468-9BF674400774}">
      <dsp:nvSpPr>
        <dsp:cNvPr id="0" name=""/>
        <dsp:cNvSpPr/>
      </dsp:nvSpPr>
      <dsp:spPr>
        <a:xfrm>
          <a:off x="3467104" y="104345"/>
          <a:ext cx="1983918" cy="15123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حرف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757642" y="325817"/>
        <a:ext cx="1402842" cy="1069362"/>
      </dsp:txXfrm>
    </dsp:sp>
    <dsp:sp modelId="{4F2907A8-C711-468C-804B-48AA537A2A00}">
      <dsp:nvSpPr>
        <dsp:cNvPr id="0" name=""/>
        <dsp:cNvSpPr/>
      </dsp:nvSpPr>
      <dsp:spPr>
        <a:xfrm rot="19783399">
          <a:off x="5648183" y="2158025"/>
          <a:ext cx="673504" cy="571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2847"/>
            <a:satOff val="2084"/>
            <a:lumOff val="14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659872" y="2315494"/>
        <a:ext cx="502110" cy="342789"/>
      </dsp:txXfrm>
    </dsp:sp>
    <dsp:sp modelId="{D4A9FC73-1515-402C-8AD0-C0D0D726A26C}">
      <dsp:nvSpPr>
        <dsp:cNvPr id="0" name=""/>
        <dsp:cNvSpPr/>
      </dsp:nvSpPr>
      <dsp:spPr>
        <a:xfrm>
          <a:off x="6286507" y="942526"/>
          <a:ext cx="2121992" cy="1411359"/>
        </a:xfrm>
        <a:prstGeom prst="ellipse">
          <a:avLst/>
        </a:prstGeom>
        <a:solidFill>
          <a:schemeClr val="accent5">
            <a:hueOff val="-602847"/>
            <a:satOff val="2084"/>
            <a:lumOff val="14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 مبني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597266" y="1149215"/>
        <a:ext cx="1500474" cy="997981"/>
      </dsp:txXfrm>
    </dsp:sp>
    <dsp:sp modelId="{5FA0EBB1-0919-4512-AF2E-5B9673A8DDF2}">
      <dsp:nvSpPr>
        <dsp:cNvPr id="0" name=""/>
        <dsp:cNvSpPr/>
      </dsp:nvSpPr>
      <dsp:spPr>
        <a:xfrm rot="21551927">
          <a:off x="5867927" y="3043200"/>
          <a:ext cx="543568" cy="571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05694"/>
            <a:satOff val="4167"/>
            <a:lumOff val="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867935" y="3158603"/>
        <a:ext cx="380498" cy="342789"/>
      </dsp:txXfrm>
    </dsp:sp>
    <dsp:sp modelId="{475ADE2F-E5BF-4457-9E77-F896A6904CC5}">
      <dsp:nvSpPr>
        <dsp:cNvPr id="0" name=""/>
        <dsp:cNvSpPr/>
      </dsp:nvSpPr>
      <dsp:spPr>
        <a:xfrm>
          <a:off x="6667487" y="2618934"/>
          <a:ext cx="2394252" cy="1371601"/>
        </a:xfrm>
        <a:prstGeom prst="ellipse">
          <a:avLst/>
        </a:prstGeom>
        <a:solidFill>
          <a:schemeClr val="accent5">
            <a:hueOff val="-1205694"/>
            <a:satOff val="4167"/>
            <a:lumOff val="28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ضمير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7018117" y="2819800"/>
        <a:ext cx="1692992" cy="969869"/>
      </dsp:txXfrm>
    </dsp:sp>
    <dsp:sp modelId="{B771D081-C25E-40BA-B7F9-6DB801D11C6B}">
      <dsp:nvSpPr>
        <dsp:cNvPr id="0" name=""/>
        <dsp:cNvSpPr/>
      </dsp:nvSpPr>
      <dsp:spPr>
        <a:xfrm rot="1882021">
          <a:off x="5597350" y="3914236"/>
          <a:ext cx="531870" cy="571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08541"/>
            <a:satOff val="6251"/>
            <a:lumOff val="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609010" y="3986972"/>
        <a:ext cx="372309" cy="342789"/>
      </dsp:txXfrm>
    </dsp:sp>
    <dsp:sp modelId="{28615F04-45B1-4749-98E1-2A49AEEF7EC4}">
      <dsp:nvSpPr>
        <dsp:cNvPr id="0" name=""/>
        <dsp:cNvSpPr/>
      </dsp:nvSpPr>
      <dsp:spPr>
        <a:xfrm>
          <a:off x="5981709" y="4295340"/>
          <a:ext cx="2168132" cy="1331313"/>
        </a:xfrm>
        <a:prstGeom prst="ellipse">
          <a:avLst/>
        </a:prstGeom>
        <a:solidFill>
          <a:schemeClr val="accent5">
            <a:hueOff val="-1808541"/>
            <a:satOff val="6251"/>
            <a:lumOff val="42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 اشارة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299225" y="4490306"/>
        <a:ext cx="1533100" cy="941381"/>
      </dsp:txXfrm>
    </dsp:sp>
    <dsp:sp modelId="{E8AA24D0-B0A8-40CE-A389-A6BD2B7BA8F0}">
      <dsp:nvSpPr>
        <dsp:cNvPr id="0" name=""/>
        <dsp:cNvSpPr/>
      </dsp:nvSpPr>
      <dsp:spPr>
        <a:xfrm rot="5431333">
          <a:off x="4279193" y="4431024"/>
          <a:ext cx="272176" cy="571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11388"/>
            <a:satOff val="8334"/>
            <a:lumOff val="56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4320392" y="4504462"/>
        <a:ext cx="190523" cy="342789"/>
      </dsp:txXfrm>
    </dsp:sp>
    <dsp:sp modelId="{E7F2EC3F-9BDC-4C1E-AD15-92597904961B}">
      <dsp:nvSpPr>
        <dsp:cNvPr id="0" name=""/>
        <dsp:cNvSpPr/>
      </dsp:nvSpPr>
      <dsp:spPr>
        <a:xfrm>
          <a:off x="3467102" y="4981124"/>
          <a:ext cx="1877754" cy="1512306"/>
        </a:xfrm>
        <a:prstGeom prst="ellipse">
          <a:avLst/>
        </a:prstGeom>
        <a:solidFill>
          <a:schemeClr val="accent5">
            <a:hueOff val="-2411388"/>
            <a:satOff val="8334"/>
            <a:lumOff val="56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 موصول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742093" y="5202596"/>
        <a:ext cx="1327772" cy="1069362"/>
      </dsp:txXfrm>
    </dsp:sp>
    <dsp:sp modelId="{E906ACBF-4806-4ADE-B314-B18CD7D8CB12}">
      <dsp:nvSpPr>
        <dsp:cNvPr id="0" name=""/>
        <dsp:cNvSpPr/>
      </dsp:nvSpPr>
      <dsp:spPr>
        <a:xfrm rot="8396527">
          <a:off x="2636989" y="4259363"/>
          <a:ext cx="745604" cy="571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14235"/>
            <a:satOff val="10418"/>
            <a:lumOff val="70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2788278" y="4318475"/>
        <a:ext cx="574210" cy="342789"/>
      </dsp:txXfrm>
    </dsp:sp>
    <dsp:sp modelId="{F1CB6ABB-C367-4427-BE35-9D123DEA7E05}">
      <dsp:nvSpPr>
        <dsp:cNvPr id="0" name=""/>
        <dsp:cNvSpPr/>
      </dsp:nvSpPr>
      <dsp:spPr>
        <a:xfrm>
          <a:off x="876307" y="4904928"/>
          <a:ext cx="2007828" cy="1179719"/>
        </a:xfrm>
        <a:prstGeom prst="ellipse">
          <a:avLst/>
        </a:prstGeom>
        <a:solidFill>
          <a:schemeClr val="accent5">
            <a:hueOff val="-3014235"/>
            <a:satOff val="10418"/>
            <a:lumOff val="70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 شرط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170347" y="5077694"/>
        <a:ext cx="1419748" cy="834187"/>
      </dsp:txXfrm>
    </dsp:sp>
    <dsp:sp modelId="{FAE6C026-9349-44D4-9D83-C10B071BD8C6}">
      <dsp:nvSpPr>
        <dsp:cNvPr id="0" name=""/>
        <dsp:cNvSpPr/>
      </dsp:nvSpPr>
      <dsp:spPr>
        <a:xfrm rot="10613363">
          <a:off x="2450669" y="3159891"/>
          <a:ext cx="540688" cy="571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17082"/>
            <a:satOff val="12501"/>
            <a:lumOff val="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2612756" y="3269753"/>
        <a:ext cx="378482" cy="342789"/>
      </dsp:txXfrm>
    </dsp:sp>
    <dsp:sp modelId="{8B5C7D38-4262-4400-946B-E862F0ED4078}">
      <dsp:nvSpPr>
        <dsp:cNvPr id="0" name=""/>
        <dsp:cNvSpPr/>
      </dsp:nvSpPr>
      <dsp:spPr>
        <a:xfrm>
          <a:off x="228599" y="2618933"/>
          <a:ext cx="1969506" cy="1817096"/>
        </a:xfrm>
        <a:prstGeom prst="ellipse">
          <a:avLst/>
        </a:prstGeom>
        <a:solidFill>
          <a:schemeClr val="accent5">
            <a:hueOff val="-3617082"/>
            <a:satOff val="12501"/>
            <a:lumOff val="84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اسماء المشبه للحرف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17026" y="2885041"/>
        <a:ext cx="1392652" cy="1284880"/>
      </dsp:txXfrm>
    </dsp:sp>
    <dsp:sp modelId="{568CAC5E-12AA-4F7E-A235-541D7B844B6A}">
      <dsp:nvSpPr>
        <dsp:cNvPr id="0" name=""/>
        <dsp:cNvSpPr/>
      </dsp:nvSpPr>
      <dsp:spPr>
        <a:xfrm rot="12657654">
          <a:off x="2647653" y="2177440"/>
          <a:ext cx="594112" cy="571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2806837" y="2335790"/>
        <a:ext cx="422718" cy="342789"/>
      </dsp:txXfrm>
    </dsp:sp>
    <dsp:sp modelId="{418DFCB7-EDE3-4591-A0E0-6D0B172F5CDD}">
      <dsp:nvSpPr>
        <dsp:cNvPr id="0" name=""/>
        <dsp:cNvSpPr/>
      </dsp:nvSpPr>
      <dsp:spPr>
        <a:xfrm>
          <a:off x="761994" y="790137"/>
          <a:ext cx="1817126" cy="1817111"/>
        </a:xfrm>
        <a:prstGeom prst="ellipse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 جامدة</a:t>
          </a:r>
          <a:endParaRPr lang="en-US" sz="40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1028106" y="1056247"/>
        <a:ext cx="1284902" cy="1284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23BF-ED9C-41AB-82DE-1EF58DBBFFEA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A00A-F635-42B6-873E-87A10256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9A00A-F635-42B6-873E-87A1025692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1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0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C1E20-C61B-45C2-BBF3-281BD9A5178C}"/>
              </a:ext>
            </a:extLst>
          </p:cNvPr>
          <p:cNvSpPr txBox="1"/>
          <p:nvPr/>
        </p:nvSpPr>
        <p:spPr>
          <a:xfrm>
            <a:off x="1905000" y="228600"/>
            <a:ext cx="54864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4C265-6EFD-4143-8F93-E78091E6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900" y="1244263"/>
            <a:ext cx="6324600" cy="3995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AACDB-671B-4568-871F-9B6EF1EDD9BD}"/>
              </a:ext>
            </a:extLst>
          </p:cNvPr>
          <p:cNvSpPr txBox="1"/>
          <p:nvPr/>
        </p:nvSpPr>
        <p:spPr>
          <a:xfrm>
            <a:off x="2514600" y="5486400"/>
            <a:ext cx="47244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 بكم</a:t>
            </a:r>
            <a:endParaRPr lang="en-US" sz="66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34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E5688-67B8-47F7-B348-794F0212439B}"/>
              </a:ext>
            </a:extLst>
          </p:cNvPr>
          <p:cNvSpPr txBox="1"/>
          <p:nvPr/>
        </p:nvSpPr>
        <p:spPr>
          <a:xfrm>
            <a:off x="6513837" y="202524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جاء ني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FF6C1612-99E7-40EC-B2DE-41B26A210F90}"/>
              </a:ext>
            </a:extLst>
          </p:cNvPr>
          <p:cNvSpPr/>
          <p:nvPr/>
        </p:nvSpPr>
        <p:spPr>
          <a:xfrm>
            <a:off x="4653428" y="443655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5EB0F-5E61-4A58-8B88-AB14960CAF3B}"/>
              </a:ext>
            </a:extLst>
          </p:cNvPr>
          <p:cNvSpPr txBox="1"/>
          <p:nvPr/>
        </p:nvSpPr>
        <p:spPr>
          <a:xfrm>
            <a:off x="2588732" y="224396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خالدٌ</a:t>
            </a:r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ED460-7CE5-46B1-8F13-DF376E161ED6}"/>
              </a:ext>
            </a:extLst>
          </p:cNvPr>
          <p:cNvSpPr txBox="1"/>
          <p:nvPr/>
        </p:nvSpPr>
        <p:spPr>
          <a:xfrm>
            <a:off x="6513837" y="1726018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رأيت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6138B23-AE17-497A-B1AF-EDBC18DD2999}"/>
              </a:ext>
            </a:extLst>
          </p:cNvPr>
          <p:cNvSpPr/>
          <p:nvPr/>
        </p:nvSpPr>
        <p:spPr>
          <a:xfrm>
            <a:off x="4708321" y="1967149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65993-8C2C-46D1-83F7-70CD99DB6195}"/>
              </a:ext>
            </a:extLst>
          </p:cNvPr>
          <p:cNvSpPr txBox="1"/>
          <p:nvPr/>
        </p:nvSpPr>
        <p:spPr>
          <a:xfrm>
            <a:off x="2721196" y="1761187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خالدًا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B8B30F-4B23-4B9E-8649-A701DB61D2AD}"/>
              </a:ext>
            </a:extLst>
          </p:cNvPr>
          <p:cNvSpPr txBox="1"/>
          <p:nvPr/>
        </p:nvSpPr>
        <p:spPr>
          <a:xfrm>
            <a:off x="6527905" y="3251655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مررت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548EF5F-5A1D-47B2-8B14-CF5A154160BB}"/>
              </a:ext>
            </a:extLst>
          </p:cNvPr>
          <p:cNvSpPr/>
          <p:nvPr/>
        </p:nvSpPr>
        <p:spPr>
          <a:xfrm>
            <a:off x="4800600" y="3492786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40C08-DA29-4B9B-A4A7-F801AEE79BEB}"/>
              </a:ext>
            </a:extLst>
          </p:cNvPr>
          <p:cNvSpPr txBox="1"/>
          <p:nvPr/>
        </p:nvSpPr>
        <p:spPr>
          <a:xfrm>
            <a:off x="2738781" y="3317907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بخالدٍ</a:t>
            </a:r>
            <a:endParaRPr lang="en-US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ECB1D-F078-4085-AFEB-6300CED63CCC}"/>
              </a:ext>
            </a:extLst>
          </p:cNvPr>
          <p:cNvSpPr txBox="1"/>
          <p:nvPr/>
        </p:nvSpPr>
        <p:spPr>
          <a:xfrm>
            <a:off x="609599" y="5334000"/>
            <a:ext cx="815213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উপরেল্লেখিত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خالد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শব্দটি এমন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যা বিভিন্ন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اعراب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গ্রহন করছে।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3952A5A-238F-4D93-8A74-AD2332396BA1}"/>
              </a:ext>
            </a:extLst>
          </p:cNvPr>
          <p:cNvSpPr/>
          <p:nvPr/>
        </p:nvSpPr>
        <p:spPr>
          <a:xfrm rot="18552745">
            <a:off x="-219240" y="63086"/>
            <a:ext cx="2971800" cy="241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8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115561-39AF-437C-B64A-A1653883AC40}"/>
              </a:ext>
            </a:extLst>
          </p:cNvPr>
          <p:cNvSpPr txBox="1"/>
          <p:nvPr/>
        </p:nvSpPr>
        <p:spPr>
          <a:xfrm>
            <a:off x="6513837" y="202524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جاء ني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43AF7C8-DA9E-4F25-B33D-DBFD6BF2264C}"/>
              </a:ext>
            </a:extLst>
          </p:cNvPr>
          <p:cNvSpPr/>
          <p:nvPr/>
        </p:nvSpPr>
        <p:spPr>
          <a:xfrm>
            <a:off x="4653428" y="443655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5403E-2528-4AF0-B982-F1BF58F5B0CC}"/>
              </a:ext>
            </a:extLst>
          </p:cNvPr>
          <p:cNvSpPr txBox="1"/>
          <p:nvPr/>
        </p:nvSpPr>
        <p:spPr>
          <a:xfrm>
            <a:off x="2588732" y="224396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هؤلاءِ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934A69-A8BE-459F-B83B-5F84D2E2DA0A}"/>
              </a:ext>
            </a:extLst>
          </p:cNvPr>
          <p:cNvSpPr txBox="1"/>
          <p:nvPr/>
        </p:nvSpPr>
        <p:spPr>
          <a:xfrm>
            <a:off x="6513837" y="1726018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رأيت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7E3FC13-B830-4C96-91C5-757B77F47006}"/>
              </a:ext>
            </a:extLst>
          </p:cNvPr>
          <p:cNvSpPr/>
          <p:nvPr/>
        </p:nvSpPr>
        <p:spPr>
          <a:xfrm>
            <a:off x="4708321" y="1967149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E0D75-CB26-40BC-9A42-EE4A4611F1D5}"/>
              </a:ext>
            </a:extLst>
          </p:cNvPr>
          <p:cNvSpPr txBox="1"/>
          <p:nvPr/>
        </p:nvSpPr>
        <p:spPr>
          <a:xfrm>
            <a:off x="2721196" y="1761187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هؤلاءِ</a:t>
            </a:r>
            <a:endParaRPr lang="en-US" sz="6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B291B-C129-4A4B-9C9B-4AC71F83092D}"/>
              </a:ext>
            </a:extLst>
          </p:cNvPr>
          <p:cNvSpPr txBox="1"/>
          <p:nvPr/>
        </p:nvSpPr>
        <p:spPr>
          <a:xfrm>
            <a:off x="6527905" y="3251655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مررت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E8A7047-8CD6-41C6-8619-C695D8A9FFCB}"/>
              </a:ext>
            </a:extLst>
          </p:cNvPr>
          <p:cNvSpPr/>
          <p:nvPr/>
        </p:nvSpPr>
        <p:spPr>
          <a:xfrm>
            <a:off x="4800600" y="3492786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9FEA12-A0A0-498B-9297-B158AB066260}"/>
              </a:ext>
            </a:extLst>
          </p:cNvPr>
          <p:cNvSpPr txBox="1"/>
          <p:nvPr/>
        </p:nvSpPr>
        <p:spPr>
          <a:xfrm>
            <a:off x="2738781" y="3317907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بهؤلاءِ</a:t>
            </a:r>
            <a:endParaRPr lang="en-US" sz="6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A04ED2-E870-41F4-B121-0648067FD422}"/>
              </a:ext>
            </a:extLst>
          </p:cNvPr>
          <p:cNvSpPr txBox="1"/>
          <p:nvPr/>
        </p:nvSpPr>
        <p:spPr>
          <a:xfrm>
            <a:off x="609599" y="5334000"/>
            <a:ext cx="8152137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উপরেল্লেখিত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هؤلاء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শব্দটি এমন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যা বিভিন্ন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اعراب</a:t>
            </a:r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গ্রহন করছে না অর্থ্যাৎ অপরিবর্তন থাকছে।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9490FD2-FED2-46F9-8A93-066AF7316148}"/>
              </a:ext>
            </a:extLst>
          </p:cNvPr>
          <p:cNvSpPr/>
          <p:nvPr/>
        </p:nvSpPr>
        <p:spPr>
          <a:xfrm rot="18552745">
            <a:off x="-219240" y="63086"/>
            <a:ext cx="2971800" cy="241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B2B09D-C490-4ECF-A778-858959C7EB84}"/>
              </a:ext>
            </a:extLst>
          </p:cNvPr>
          <p:cNvSpPr txBox="1"/>
          <p:nvPr/>
        </p:nvSpPr>
        <p:spPr>
          <a:xfrm>
            <a:off x="76200" y="1962296"/>
            <a:ext cx="89916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যেসব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فعل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সকল  সীগায় রুপান্তরিত হয় , সেগুলোকে আরবিতে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الأفعال المتصرفة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(রুপান্তরশীল ফে’লসমূহ)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বলে।</a:t>
            </a:r>
            <a:endParaRPr lang="ar-SA" sz="4400" dirty="0">
              <a:solidFill>
                <a:srgbClr val="FFFF00"/>
              </a:solidFill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9BE7FE6-263E-47AC-9DB2-B39DEA99A8C1}"/>
              </a:ext>
            </a:extLst>
          </p:cNvPr>
          <p:cNvSpPr/>
          <p:nvPr/>
        </p:nvSpPr>
        <p:spPr>
          <a:xfrm>
            <a:off x="1905000" y="-85493"/>
            <a:ext cx="5029200" cy="1609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ইলমুস সরফের ক্ষেত্রসমূহ</a:t>
            </a:r>
            <a:endParaRPr lang="ar-SA" sz="36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64F0F-7A17-4125-957B-5DAEFAB7EBF6}"/>
              </a:ext>
            </a:extLst>
          </p:cNvPr>
          <p:cNvSpPr txBox="1"/>
          <p:nvPr/>
        </p:nvSpPr>
        <p:spPr>
          <a:xfrm>
            <a:off x="76200" y="4480064"/>
            <a:ext cx="8991600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যেসব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اسم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সকল  প্রকার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اعراب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গ্রহণ করে, সেগুলোকে আরবিতে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الأسماء المتمكنة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(ইরাব গ্রহণকারী ইসিমসমূহ)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বলে।</a:t>
            </a:r>
            <a:endParaRPr lang="ar-SA" sz="4400" dirty="0">
              <a:solidFill>
                <a:srgbClr val="FFFF00"/>
              </a:solidFill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7F32D54D-C929-4F00-A998-E7B208A66B74}"/>
              </a:ext>
            </a:extLst>
          </p:cNvPr>
          <p:cNvSpPr/>
          <p:nvPr/>
        </p:nvSpPr>
        <p:spPr>
          <a:xfrm>
            <a:off x="304800" y="892287"/>
            <a:ext cx="1066800" cy="990600"/>
          </a:xfrm>
          <a:prstGeom prst="star6">
            <a:avLst>
              <a:gd name="adj" fmla="val 35969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CD65733E-B69C-45B9-BB47-A986A41B3476}"/>
              </a:ext>
            </a:extLst>
          </p:cNvPr>
          <p:cNvSpPr/>
          <p:nvPr/>
        </p:nvSpPr>
        <p:spPr>
          <a:xfrm>
            <a:off x="242668" y="3449155"/>
            <a:ext cx="1066800" cy="990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5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52343-D7A8-4768-B70F-9DF3F0E5B926}"/>
              </a:ext>
            </a:extLst>
          </p:cNvPr>
          <p:cNvSpPr txBox="1"/>
          <p:nvPr/>
        </p:nvSpPr>
        <p:spPr>
          <a:xfrm>
            <a:off x="99646" y="1822331"/>
            <a:ext cx="8991600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যেসব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فعل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সকল  সীগায় রুপান্তরিত হয় না, সেগুলোকে আরবিতে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الأفعال غير المتصرفة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(অরুপান্তরশীল ফে’লসমূহ)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বলে।</a:t>
            </a:r>
            <a:endParaRPr lang="ar-SA" sz="4400" dirty="0">
              <a:solidFill>
                <a:srgbClr val="FFFF00"/>
              </a:solidFill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022E6A0-6335-463E-A3B1-FEF496618BD2}"/>
              </a:ext>
            </a:extLst>
          </p:cNvPr>
          <p:cNvSpPr/>
          <p:nvPr/>
        </p:nvSpPr>
        <p:spPr>
          <a:xfrm>
            <a:off x="2133600" y="47823"/>
            <a:ext cx="4953000" cy="1780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ইলমুস সরফের ক্ষেত্রসমূহ</a:t>
            </a:r>
            <a:r>
              <a:rPr lang="ar-SA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ar-SA" sz="36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B439A-F041-4D0C-807A-77331111B5E2}"/>
              </a:ext>
            </a:extLst>
          </p:cNvPr>
          <p:cNvSpPr txBox="1"/>
          <p:nvPr/>
        </p:nvSpPr>
        <p:spPr>
          <a:xfrm>
            <a:off x="76200" y="4686520"/>
            <a:ext cx="8991600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যেসব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اسم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সকল  প্রকার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اعراب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গ্রহণ করে না, সেগুলোকে আরবিতে </a:t>
            </a:r>
            <a:r>
              <a:rPr lang="ar-SA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الأسماء غير المتمكنة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(ইরাব গ্রহণকারী নয় এমন ইসিমসমূহ)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বলে।</a:t>
            </a:r>
            <a:endParaRPr lang="ar-SA" sz="4400" dirty="0">
              <a:solidFill>
                <a:srgbClr val="FFFF00"/>
              </a:solidFill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A991901C-773C-4AE2-8D20-EB7095F759FF}"/>
              </a:ext>
            </a:extLst>
          </p:cNvPr>
          <p:cNvSpPr/>
          <p:nvPr/>
        </p:nvSpPr>
        <p:spPr>
          <a:xfrm>
            <a:off x="113714" y="949672"/>
            <a:ext cx="1066800" cy="990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7EA8A22B-295B-487C-8DC6-0D0CDAFF4486}"/>
              </a:ext>
            </a:extLst>
          </p:cNvPr>
          <p:cNvSpPr/>
          <p:nvPr/>
        </p:nvSpPr>
        <p:spPr>
          <a:xfrm>
            <a:off x="113714" y="3688323"/>
            <a:ext cx="1066800" cy="9906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0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8FF3DF31-D34A-4510-84A6-ECC673956CE0}"/>
              </a:ext>
            </a:extLst>
          </p:cNvPr>
          <p:cNvSpPr/>
          <p:nvPr/>
        </p:nvSpPr>
        <p:spPr>
          <a:xfrm>
            <a:off x="2133600" y="47822"/>
            <a:ext cx="4572000" cy="2236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ইলমুস সরফের ক্ষেত্রসমূহ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ar-SA" sz="36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94641-BEE8-46CA-B268-63ED8CE896D2}"/>
              </a:ext>
            </a:extLst>
          </p:cNvPr>
          <p:cNvSpPr txBox="1"/>
          <p:nvPr/>
        </p:nvSpPr>
        <p:spPr>
          <a:xfrm>
            <a:off x="205154" y="2634862"/>
            <a:ext cx="89154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রুপান্তরশীল ফে’লসমূহ এবং ইরাব গ্রহণকারী ইসিমসমূহ  ছাড়া যত প্রকারের শব্দ আছে তা </a:t>
            </a:r>
            <a: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صرف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আলোচনার আওতায় আসে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0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21D10B-71E5-4DF1-A29D-7B3E4F2BB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980270"/>
              </p:ext>
            </p:extLst>
          </p:nvPr>
        </p:nvGraphicFramePr>
        <p:xfrm>
          <a:off x="76200" y="124265"/>
          <a:ext cx="9067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4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E6C026-9349-44D4-9D83-C10B071BD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FAE6C026-9349-44D4-9D83-C10B071BD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FAE6C026-9349-44D4-9D83-C10B071BD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FAE6C026-9349-44D4-9D83-C10B071BD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C7D38-4262-4400-946B-E862F0ED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B5C7D38-4262-4400-946B-E862F0ED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B5C7D38-4262-4400-946B-E862F0ED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B5C7D38-4262-4400-946B-E862F0ED4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CAC5E-12AA-4F7E-A235-541D7B844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568CAC5E-12AA-4F7E-A235-541D7B844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568CAC5E-12AA-4F7E-A235-541D7B844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568CAC5E-12AA-4F7E-A235-541D7B844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DFCB7-EDE3-4591-A0E0-6D0B172F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18DFCB7-EDE3-4591-A0E0-6D0B172F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18DFCB7-EDE3-4591-A0E0-6D0B172F5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18DFCB7-EDE3-4591-A0E0-6D0B172F5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F14A34-89EA-4140-B654-31521EB6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68" y="1371600"/>
            <a:ext cx="80391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C686737-A148-400A-8813-F68EB09CFC4D}"/>
              </a:ext>
            </a:extLst>
          </p:cNvPr>
          <p:cNvSpPr/>
          <p:nvPr/>
        </p:nvSpPr>
        <p:spPr>
          <a:xfrm>
            <a:off x="24618" y="0"/>
            <a:ext cx="9144000" cy="1171378"/>
          </a:xfrm>
          <a:prstGeom prst="downArrow">
            <a:avLst>
              <a:gd name="adj1" fmla="val 10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ইলমুস সরফের ক্ষেত্রসমূহ নয়</a:t>
            </a:r>
            <a:endParaRPr lang="ar-SA" sz="48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916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ED0E8-30FE-4D4E-8DE1-D8F47EB6D5AA}"/>
              </a:ext>
            </a:extLst>
          </p:cNvPr>
          <p:cNvSpPr txBox="1"/>
          <p:nvPr/>
        </p:nvSpPr>
        <p:spPr>
          <a:xfrm>
            <a:off x="2268325" y="-16412"/>
            <a:ext cx="46073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72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7ACC3-4773-486E-89D7-0FAABA54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38400"/>
            <a:ext cx="88392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75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5C163-1F7A-41C9-BCD3-08372DBEDC3B}"/>
              </a:ext>
            </a:extLst>
          </p:cNvPr>
          <p:cNvSpPr txBox="1"/>
          <p:nvPr/>
        </p:nvSpPr>
        <p:spPr>
          <a:xfrm>
            <a:off x="2438400" y="31652"/>
            <a:ext cx="3429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CD4F2-40AA-4C40-AE64-B148BA6C3F16}"/>
              </a:ext>
            </a:extLst>
          </p:cNvPr>
          <p:cNvSpPr txBox="1"/>
          <p:nvPr/>
        </p:nvSpPr>
        <p:spPr>
          <a:xfrm>
            <a:off x="745588" y="1533483"/>
            <a:ext cx="768799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صرف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এর আওতায় প্রবেশ করে এমন শব্দাবলি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B2893-6168-4756-A843-A7AA3AC61CF6}"/>
              </a:ext>
            </a:extLst>
          </p:cNvPr>
          <p:cNvSpPr txBox="1"/>
          <p:nvPr/>
        </p:nvSpPr>
        <p:spPr>
          <a:xfrm>
            <a:off x="228600" y="4038600"/>
            <a:ext cx="819912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كان, المسجد , النبوي, اول, امر, اللبن, السقف, الجريد, اتّسع, دخلتْ, يد, الأصلاح, مرات, أهمّ, توسعة, العهد, السعودي, حدث, أعظم, انشاء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7B7260C-9934-4EBE-80E7-2A730183658D}"/>
              </a:ext>
            </a:extLst>
          </p:cNvPr>
          <p:cNvSpPr/>
          <p:nvPr/>
        </p:nvSpPr>
        <p:spPr>
          <a:xfrm rot="5400000">
            <a:off x="3851910" y="2645253"/>
            <a:ext cx="952500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66CC5-661D-42A9-87AC-93A4D884753D}"/>
              </a:ext>
            </a:extLst>
          </p:cNvPr>
          <p:cNvSpPr txBox="1"/>
          <p:nvPr/>
        </p:nvSpPr>
        <p:spPr>
          <a:xfrm>
            <a:off x="2438400" y="31652"/>
            <a:ext cx="3429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0F68F-2B6C-46B5-AC60-4BA1467C5D30}"/>
              </a:ext>
            </a:extLst>
          </p:cNvPr>
          <p:cNvSpPr txBox="1"/>
          <p:nvPr/>
        </p:nvSpPr>
        <p:spPr>
          <a:xfrm>
            <a:off x="484162" y="1345592"/>
            <a:ext cx="843123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صرف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এর আওতায় প্রবেশ করে না এমন শব্দাবলি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0DF5B-7F73-46A3-BA92-8242C2720242}"/>
              </a:ext>
            </a:extLst>
          </p:cNvPr>
          <p:cNvSpPr txBox="1"/>
          <p:nvPr/>
        </p:nvSpPr>
        <p:spPr>
          <a:xfrm>
            <a:off x="745588" y="3908746"/>
            <a:ext cx="768799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و, في, ه, من, ثمّ, ها, الأن, منذ.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CCAC1BC-11BA-4F6D-A7AA-1C1AE43018EE}"/>
              </a:ext>
            </a:extLst>
          </p:cNvPr>
          <p:cNvSpPr/>
          <p:nvPr/>
        </p:nvSpPr>
        <p:spPr>
          <a:xfrm rot="5400000">
            <a:off x="3851910" y="2645253"/>
            <a:ext cx="952500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7C546-2A8D-44EF-B0F5-99B3E1E77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618"/>
            <a:ext cx="2667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297ECD-8692-4E79-83CE-AAA182CA0654}"/>
              </a:ext>
            </a:extLst>
          </p:cNvPr>
          <p:cNvSpPr txBox="1"/>
          <p:nvPr/>
        </p:nvSpPr>
        <p:spPr>
          <a:xfrm>
            <a:off x="5681002" y="2005818"/>
            <a:ext cx="346299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المعلم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A1BF-3FF5-44AC-8D19-F01B7B655DA3}"/>
              </a:ext>
            </a:extLst>
          </p:cNvPr>
          <p:cNvSpPr txBox="1"/>
          <p:nvPr/>
        </p:nvSpPr>
        <p:spPr>
          <a:xfrm>
            <a:off x="5681002" y="2887682"/>
            <a:ext cx="34290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محمد علاء الدين 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معين المعلم (العربي)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المدرسة المحمدية الأحمدية السنية (العالم)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بانوربازار , سيتاكوند , جاتجام.</a:t>
            </a:r>
          </a:p>
          <a:p>
            <a:pPr algn="ctr"/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رقم الجوال: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۰۱۸۲۹۳۲۱٧۱۰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CA0E5-FB54-4797-9BBA-9ABBDF110F23}"/>
              </a:ext>
            </a:extLst>
          </p:cNvPr>
          <p:cNvSpPr/>
          <p:nvPr/>
        </p:nvSpPr>
        <p:spPr>
          <a:xfrm>
            <a:off x="33998" y="2836815"/>
            <a:ext cx="4690402" cy="40211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: الثامن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قواعد اللغة العربية 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 : علم الصرف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 :</a:t>
            </a:r>
            <a:r>
              <a:rPr lang="ar-SA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الأول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الرابع</a:t>
            </a:r>
          </a:p>
          <a:p>
            <a:pPr algn="ctr"/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6E5DD-B032-42EA-80B1-1D67A92CCCC0}"/>
              </a:ext>
            </a:extLst>
          </p:cNvPr>
          <p:cNvSpPr txBox="1"/>
          <p:nvPr/>
        </p:nvSpPr>
        <p:spPr>
          <a:xfrm>
            <a:off x="33997" y="2005817"/>
            <a:ext cx="46904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01A6F-4284-420D-864D-97E37C7CF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14168"/>
            <a:ext cx="3048000" cy="181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98BD8-A129-434D-86FF-D7186836C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4583971-66C4-4E71-AB05-07591EE28F5E}"/>
              </a:ext>
            </a:extLst>
          </p:cNvPr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واجب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المنزل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1E4E4-60DE-44A5-9CAF-38FE651AA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93420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40CE76-D73E-4A1A-9506-76A4E8C4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876800"/>
            <a:ext cx="6476999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8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7D870C-BF3B-4656-BE48-0B9F661CF121}"/>
              </a:ext>
            </a:extLst>
          </p:cNvPr>
          <p:cNvSpPr/>
          <p:nvPr/>
        </p:nvSpPr>
        <p:spPr>
          <a:xfrm>
            <a:off x="3581400" y="-16329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</a:t>
            </a:r>
            <a:endParaRPr lang="en-US" sz="80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42F91B5-BF74-488F-B17A-26B07051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11363"/>
            <a:ext cx="6336506" cy="3767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99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87F26B-B3E4-4A55-A0D4-D5053D1C4FA5}"/>
              </a:ext>
            </a:extLst>
          </p:cNvPr>
          <p:cNvSpPr txBox="1"/>
          <p:nvPr/>
        </p:nvSpPr>
        <p:spPr>
          <a:xfrm>
            <a:off x="609600" y="152400"/>
            <a:ext cx="8153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ظن درس اليوم ببعض الأسئلة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399D8E-0F50-4B7F-82A7-627612DF8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543646"/>
              </p:ext>
            </p:extLst>
          </p:nvPr>
        </p:nvGraphicFramePr>
        <p:xfrm>
          <a:off x="38100" y="1110451"/>
          <a:ext cx="9105900" cy="574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71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40CE99-165D-441A-B828-4A96CDDC8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A840CE99-165D-441A-B828-4A96CDDC8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A840CE99-165D-441A-B828-4A96CDDC8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A840CE99-165D-441A-B828-4A96CDDC8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69E1F1-BFE0-47E6-9FF9-8BC72C07F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D569E1F1-BFE0-47E6-9FF9-8BC72C07F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D569E1F1-BFE0-47E6-9FF9-8BC72C07F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D569E1F1-BFE0-47E6-9FF9-8BC72C07F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1FF7D1-6DA3-4768-A4EF-F7E135BDB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E91FF7D1-6DA3-4768-A4EF-F7E135BDB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E91FF7D1-6DA3-4768-A4EF-F7E135BDB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E91FF7D1-6DA3-4768-A4EF-F7E135BDB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449BAE-5813-4C21-A04D-11A117B1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70449BAE-5813-4C21-A04D-11A117B1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70449BAE-5813-4C21-A04D-11A117B1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70449BAE-5813-4C21-A04D-11A117B13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A31759-8387-41C7-AD35-3AFDD82B357F}"/>
              </a:ext>
            </a:extLst>
          </p:cNvPr>
          <p:cNvSpPr txBox="1"/>
          <p:nvPr/>
        </p:nvSpPr>
        <p:spPr>
          <a:xfrm>
            <a:off x="495300" y="11723"/>
            <a:ext cx="8153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ظن درس اليوم ببعض الأسئلة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452FBA-5BBC-4235-BF9F-6A5D25C65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720377"/>
              </p:ext>
            </p:extLst>
          </p:nvPr>
        </p:nvGraphicFramePr>
        <p:xfrm>
          <a:off x="38100" y="1110451"/>
          <a:ext cx="9067800" cy="5629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532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BCE30-73B7-414E-BC25-15C2B727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E1BBCE30-73B7-414E-BC25-15C2B727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E1BBCE30-73B7-414E-BC25-15C2B727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E1BBCE30-73B7-414E-BC25-15C2B7272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353FFD-BBAA-4490-80DD-E4C8AA66C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54353FFD-BBAA-4490-80DD-E4C8AA66C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54353FFD-BBAA-4490-80DD-E4C8AA66C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54353FFD-BBAA-4490-80DD-E4C8AA66C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2C2435-6F7C-4FD6-B65C-13485DA70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9D2C2435-6F7C-4FD6-B65C-13485DA70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9D2C2435-6F7C-4FD6-B65C-13485DA70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9D2C2435-6F7C-4FD6-B65C-13485DA70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A2A830-CB02-47D3-A58A-CFFBE024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58A2A830-CB02-47D3-A58A-CFFBE024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58A2A830-CB02-47D3-A58A-CFFBE024B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58A2A830-CB02-47D3-A58A-CFFBE024B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7A884-E143-47AA-BFEA-EA1BCE1BF051}"/>
              </a:ext>
            </a:extLst>
          </p:cNvPr>
          <p:cNvSpPr txBox="1"/>
          <p:nvPr/>
        </p:nvSpPr>
        <p:spPr>
          <a:xfrm>
            <a:off x="495300" y="11723"/>
            <a:ext cx="8153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ظن درس اليوم ببعض الأسئلة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5E5E2-8F7E-4851-89A2-211068F03926}"/>
              </a:ext>
            </a:extLst>
          </p:cNvPr>
          <p:cNvSpPr txBox="1"/>
          <p:nvPr/>
        </p:nvSpPr>
        <p:spPr>
          <a:xfrm>
            <a:off x="6435969" y="1676400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جاء ني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9D303283-4AB4-4C1B-ACEA-DDB4422117BF}"/>
              </a:ext>
            </a:extLst>
          </p:cNvPr>
          <p:cNvSpPr/>
          <p:nvPr/>
        </p:nvSpPr>
        <p:spPr>
          <a:xfrm>
            <a:off x="4602796" y="1917531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FAE28-A531-437E-9C4C-A819198EA815}"/>
              </a:ext>
            </a:extLst>
          </p:cNvPr>
          <p:cNvSpPr txBox="1"/>
          <p:nvPr/>
        </p:nvSpPr>
        <p:spPr>
          <a:xfrm>
            <a:off x="2471639" y="1676400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زيدٌ</a:t>
            </a:r>
            <a:endParaRPr lang="en-US" sz="6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2C0D6-81D5-427C-98DF-C33327AE284C}"/>
              </a:ext>
            </a:extLst>
          </p:cNvPr>
          <p:cNvSpPr txBox="1"/>
          <p:nvPr/>
        </p:nvSpPr>
        <p:spPr>
          <a:xfrm>
            <a:off x="6511492" y="3150275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رأيت</a:t>
            </a:r>
            <a:endParaRPr lang="ar-SA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270AF608-5058-4700-9F0A-3A66E082C1E5}"/>
              </a:ext>
            </a:extLst>
          </p:cNvPr>
          <p:cNvSpPr/>
          <p:nvPr/>
        </p:nvSpPr>
        <p:spPr>
          <a:xfrm>
            <a:off x="4653428" y="3391406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C4932-C217-47C3-81EF-8C2568EF5B06}"/>
              </a:ext>
            </a:extLst>
          </p:cNvPr>
          <p:cNvSpPr txBox="1"/>
          <p:nvPr/>
        </p:nvSpPr>
        <p:spPr>
          <a:xfrm>
            <a:off x="2573837" y="3184169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زيداً</a:t>
            </a:r>
            <a:endParaRPr lang="en-US" sz="6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FF43B-7A21-4D2B-BF2F-DF9D5B489F65}"/>
              </a:ext>
            </a:extLst>
          </p:cNvPr>
          <p:cNvSpPr txBox="1"/>
          <p:nvPr/>
        </p:nvSpPr>
        <p:spPr>
          <a:xfrm>
            <a:off x="6629400" y="4624150"/>
            <a:ext cx="22479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مررت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3C6655A-2A6A-4DBD-8EA6-DC168C9BBD6C}"/>
              </a:ext>
            </a:extLst>
          </p:cNvPr>
          <p:cNvSpPr/>
          <p:nvPr/>
        </p:nvSpPr>
        <p:spPr>
          <a:xfrm>
            <a:off x="4653428" y="4843410"/>
            <a:ext cx="1156752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F68938-0F1B-4A4E-BF7E-F7753CE6F372}"/>
              </a:ext>
            </a:extLst>
          </p:cNvPr>
          <p:cNvSpPr txBox="1"/>
          <p:nvPr/>
        </p:nvSpPr>
        <p:spPr>
          <a:xfrm>
            <a:off x="2609420" y="4602278"/>
            <a:ext cx="13383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بزيدٍ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8256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extLst>
              <a:ext uri="{FF2B5EF4-FFF2-40B4-BE49-F238E27FC236}">
                <a16:creationId xmlns:a16="http://schemas.microsoft.com/office/drawing/2014/main" id="{DED439F1-A37A-41EE-B28D-3859F2F777B5}"/>
              </a:ext>
            </a:extLst>
          </p:cNvPr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اليوم</a:t>
            </a:r>
            <a:endParaRPr lang="en-US" sz="5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719AD-B952-4320-A4CC-A93316E975A3}"/>
              </a:ext>
            </a:extLst>
          </p:cNvPr>
          <p:cNvSpPr txBox="1"/>
          <p:nvPr/>
        </p:nvSpPr>
        <p:spPr>
          <a:xfrm>
            <a:off x="1295400" y="2971800"/>
            <a:ext cx="69342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ميدان علم الصرف</a:t>
            </a:r>
            <a:endParaRPr lang="bn-BD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ইলমুস সরফের ক্ষেত্রসমূহ</a:t>
            </a:r>
            <a:endParaRPr lang="ar-SA" sz="6000" dirty="0">
              <a:latin typeface="NikoshBAN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33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F6213-F794-4D65-981D-61B97E89777F}"/>
              </a:ext>
            </a:extLst>
          </p:cNvPr>
          <p:cNvSpPr txBox="1"/>
          <p:nvPr/>
        </p:nvSpPr>
        <p:spPr>
          <a:xfrm>
            <a:off x="2667000" y="31652"/>
            <a:ext cx="3810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6D10E-19EF-4D42-ADA1-73FBC044C925}"/>
              </a:ext>
            </a:extLst>
          </p:cNvPr>
          <p:cNvSpPr txBox="1"/>
          <p:nvPr/>
        </p:nvSpPr>
        <p:spPr>
          <a:xfrm>
            <a:off x="1066800" y="1154361"/>
            <a:ext cx="6705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درس اليوم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3328-0127-420F-9C44-14026E424A82}"/>
              </a:ext>
            </a:extLst>
          </p:cNvPr>
          <p:cNvSpPr txBox="1"/>
          <p:nvPr/>
        </p:nvSpPr>
        <p:spPr>
          <a:xfrm>
            <a:off x="-38100" y="2277070"/>
            <a:ext cx="92202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علم الصرف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এর সীমানায় প্রবেশ করে এমন শব্দগুলো চি</a:t>
            </a:r>
            <a:r>
              <a:rPr lang="bn-BD" sz="48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হ্নিত করতে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ও লিখতে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علم الصرف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সীমানায় প্রবেশ করে নাএমন শব্দগুলো চি</a:t>
            </a:r>
            <a:r>
              <a:rPr lang="bn-BD" sz="4800" dirty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হ্নিত করতে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ও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90979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98FC46-7F75-4537-A484-05A453EE3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52041"/>
              </p:ext>
            </p:extLst>
          </p:nvPr>
        </p:nvGraphicFramePr>
        <p:xfrm>
          <a:off x="1752600" y="165296"/>
          <a:ext cx="7367954" cy="478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F14D15-A1CA-46CE-92B0-74A65B119557}"/>
              </a:ext>
            </a:extLst>
          </p:cNvPr>
          <p:cNvSpPr txBox="1"/>
          <p:nvPr/>
        </p:nvSpPr>
        <p:spPr>
          <a:xfrm>
            <a:off x="171450" y="5246155"/>
            <a:ext cx="88011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উপরেল্লেখিত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الضرب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মাসদার থেকে নির্গত 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এমন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যা বিভিন্ন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صيغه</a:t>
            </a:r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এ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 হচ্ছে।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6D5E925-621C-4437-8AFB-C57CD3FCAFA5}"/>
              </a:ext>
            </a:extLst>
          </p:cNvPr>
          <p:cNvSpPr/>
          <p:nvPr/>
        </p:nvSpPr>
        <p:spPr>
          <a:xfrm rot="18552745">
            <a:off x="-310919" y="55150"/>
            <a:ext cx="2971800" cy="228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1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315C7FDF-DFF3-4D7B-8286-8556D59A3DCF}"/>
              </a:ext>
            </a:extLst>
          </p:cNvPr>
          <p:cNvSpPr/>
          <p:nvPr/>
        </p:nvSpPr>
        <p:spPr>
          <a:xfrm rot="18552745">
            <a:off x="-105041" y="303655"/>
            <a:ext cx="2971800" cy="2123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উদাহরনলক্ষ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2F1B17-8BF4-400A-BF44-1372EA9F6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291455"/>
              </p:ext>
            </p:extLst>
          </p:nvPr>
        </p:nvGraphicFramePr>
        <p:xfrm>
          <a:off x="2362200" y="685800"/>
          <a:ext cx="6781800" cy="433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072458B-7CB7-4E87-A49A-93CBD63D0C1B}"/>
              </a:ext>
            </a:extLst>
          </p:cNvPr>
          <p:cNvSpPr txBox="1"/>
          <p:nvPr/>
        </p:nvSpPr>
        <p:spPr>
          <a:xfrm>
            <a:off x="171450" y="5246155"/>
            <a:ext cx="88011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উপরেল্লেখিত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এমন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যা বিভিন্ন </a:t>
            </a:r>
            <a:r>
              <a:rPr lang="ar-SA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صيغه</a:t>
            </a:r>
            <a:r>
              <a:rPr lang="bn-BD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এ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 হচ্ছে না অর্থ্যাৎ অপরিবর্তন থাকছে।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74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290C7FA2-0F30-4956-B5E9-DBD93CE3E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93369ABC-258E-41E7-9DCD-E27185EE2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73D4EAFD-91C9-4325-9468-9BF674400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4F2907A8-C711-468C-804B-48AA537A2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D4A9FC73-1515-402C-8AD0-C0D0D726A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5FA0EBB1-0919-4512-AF2E-5B9673A8D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475ADE2F-E5BF-4457-9E77-F896A6904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B771D081-C25E-40BA-B7F9-6DB801D11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28615F04-45B1-4749-98E1-2A49AEEF7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E8AA24D0-B0A8-40CE-A389-A6BD2B7BA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7F2EC3F-9BDC-4C1E-AD15-925979049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E906ACBF-4806-4ADE-B314-B18CD7D8C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F1CB6ABB-C367-4427-BE35-9D123DEA7E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2283</TotalTime>
  <Words>456</Words>
  <Application>Microsoft Office PowerPoint</Application>
  <PresentationFormat>On-screen Show (4:3)</PresentationFormat>
  <Paragraphs>112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Arabic Typesetting</vt:lpstr>
      <vt:lpstr>Arial</vt:lpstr>
      <vt:lpstr>Calibri</vt:lpstr>
      <vt:lpstr>NikoshBAN</vt:lpstr>
      <vt:lpstr>SutonnyMJ</vt:lpstr>
      <vt:lpstr>Traditional Arabic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630</cp:revision>
  <dcterms:created xsi:type="dcterms:W3CDTF">2006-08-16T00:00:00Z</dcterms:created>
  <dcterms:modified xsi:type="dcterms:W3CDTF">2021-01-17T04:59:13Z</dcterms:modified>
</cp:coreProperties>
</file>