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1" r:id="rId4"/>
    <p:sldId id="261" r:id="rId5"/>
    <p:sldId id="262" r:id="rId6"/>
    <p:sldId id="256" r:id="rId7"/>
    <p:sldId id="259" r:id="rId8"/>
    <p:sldId id="260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3D282-8435-4345-8DFB-AE801C163696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A2EBF-AA5A-4B05-900A-69FA12AC96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8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66294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762000"/>
            <a:ext cx="4911922" cy="101566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40000"/>
                <a:lumOff val="60000"/>
              </a:schemeClr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Good  Morning</a:t>
            </a:r>
          </a:p>
        </p:txBody>
      </p:sp>
    </p:spTree>
  </p:cSld>
  <p:clrMapOvr>
    <a:masterClrMapping/>
  </p:clrMapOvr>
  <p:transition advTm="5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671" y="1524000"/>
            <a:ext cx="8514729" cy="4278094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Word                                                   Meaning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Leisure time			        Free 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Reporter          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                               One who prepares reports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Mind                                                     Remembrance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Pleasure			         Delight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Cousin				         A relative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Problem			          Issues causing troubles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457200"/>
            <a:ext cx="3444854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New Words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33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Student</a:t>
            </a:r>
            <a:r>
              <a:rPr lang="en-US" sz="4000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lang="en-US" sz="4000" dirty="0">
                <a:solidFill>
                  <a:srgbClr val="FF0000"/>
                </a:solidFill>
              </a:rPr>
              <a:t>s Silent Reading </a:t>
            </a:r>
          </a:p>
        </p:txBody>
      </p:sp>
      <p:pic>
        <p:nvPicPr>
          <p:cNvPr id="4" name="Picture 3" descr="IMG_20200127_145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248400" cy="4800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52400"/>
            <a:ext cx="2977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Group Work</a:t>
            </a:r>
          </a:p>
        </p:txBody>
      </p:sp>
      <p:pic>
        <p:nvPicPr>
          <p:cNvPr id="5" name="Picture 4" descr="IMG_20200127_092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248400" cy="5181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838200" y="1219200"/>
            <a:ext cx="7574327" cy="3970318"/>
          </a:xfrm>
          <a:prstGeom prst="rect">
            <a:avLst/>
          </a:prstGeom>
          <a:ln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 group:  </a:t>
            </a:r>
            <a:r>
              <a:rPr lang="en-US" sz="4000" dirty="0">
                <a:solidFill>
                  <a:srgbClr val="FF0000"/>
                </a:solidFill>
              </a:rPr>
              <a:t>In which class do </a:t>
            </a:r>
            <a:r>
              <a:rPr lang="en-US" sz="4000" dirty="0" err="1">
                <a:solidFill>
                  <a:srgbClr val="FF0000"/>
                </a:solidFill>
              </a:rPr>
              <a:t>Sima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and </a:t>
            </a:r>
            <a:r>
              <a:rPr lang="en-US" sz="4000" dirty="0" err="1">
                <a:solidFill>
                  <a:srgbClr val="FF0000"/>
                </a:solidFill>
              </a:rPr>
              <a:t>Biju</a:t>
            </a:r>
            <a:r>
              <a:rPr lang="en-US" sz="4000" dirty="0">
                <a:solidFill>
                  <a:srgbClr val="FF0000"/>
                </a:solidFill>
              </a:rPr>
              <a:t> read?</a:t>
            </a:r>
          </a:p>
          <a:p>
            <a:r>
              <a:rPr lang="en-US" sz="4400" dirty="0">
                <a:solidFill>
                  <a:srgbClr val="0070C0"/>
                </a:solidFill>
              </a:rPr>
              <a:t>B group:   </a:t>
            </a:r>
            <a:r>
              <a:rPr lang="en-US" sz="4000" dirty="0">
                <a:solidFill>
                  <a:srgbClr val="0070C0"/>
                </a:solidFill>
              </a:rPr>
              <a:t>Where does </a:t>
            </a:r>
            <a:r>
              <a:rPr lang="en-US" sz="4000" dirty="0" err="1">
                <a:solidFill>
                  <a:srgbClr val="0070C0"/>
                </a:solidFill>
              </a:rPr>
              <a:t>Sima</a:t>
            </a:r>
            <a:r>
              <a:rPr lang="en-US" sz="4000" dirty="0" err="1">
                <a:solidFill>
                  <a:srgbClr val="0070C0"/>
                </a:solidFill>
                <a:latin typeface="Arial"/>
                <a:cs typeface="Arial"/>
              </a:rPr>
              <a:t>’</a:t>
            </a:r>
            <a:r>
              <a:rPr lang="en-US" sz="4000" dirty="0" err="1">
                <a:solidFill>
                  <a:srgbClr val="0070C0"/>
                </a:solidFill>
              </a:rPr>
              <a:t>s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</a:p>
          <a:p>
            <a:r>
              <a:rPr lang="en-US" sz="4000" dirty="0">
                <a:solidFill>
                  <a:srgbClr val="0070C0"/>
                </a:solidFill>
              </a:rPr>
              <a:t>cousin live?</a:t>
            </a:r>
          </a:p>
          <a:p>
            <a:r>
              <a:rPr lang="en-US" sz="4400" dirty="0">
                <a:solidFill>
                  <a:srgbClr val="00B050"/>
                </a:solidFill>
              </a:rPr>
              <a:t>C group:   </a:t>
            </a:r>
            <a:r>
              <a:rPr lang="en-US" sz="4000" dirty="0">
                <a:solidFill>
                  <a:srgbClr val="00B050"/>
                </a:solidFill>
              </a:rPr>
              <a:t>How does </a:t>
            </a:r>
            <a:r>
              <a:rPr lang="en-US" sz="4000" dirty="0" err="1">
                <a:solidFill>
                  <a:srgbClr val="00B050"/>
                </a:solidFill>
              </a:rPr>
              <a:t>Sima</a:t>
            </a:r>
            <a:r>
              <a:rPr lang="en-US" sz="4000" dirty="0">
                <a:solidFill>
                  <a:srgbClr val="00B050"/>
                </a:solidFill>
              </a:rPr>
              <a:t> spend </a:t>
            </a:r>
          </a:p>
          <a:p>
            <a:r>
              <a:rPr lang="en-US" sz="4000" dirty="0">
                <a:solidFill>
                  <a:srgbClr val="00B050"/>
                </a:solidFill>
              </a:rPr>
              <a:t>her leisure time?</a:t>
            </a:r>
          </a:p>
        </p:txBody>
      </p:sp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71600"/>
            <a:ext cx="6800260" cy="4524315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Today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en-US" sz="3600" dirty="0">
                <a:solidFill>
                  <a:srgbClr val="FF0000"/>
                </a:solidFill>
              </a:rPr>
              <a:t> We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ve</a:t>
            </a:r>
            <a:r>
              <a:rPr lang="en-US" sz="3600" dirty="0">
                <a:solidFill>
                  <a:srgbClr val="FF0000"/>
                </a:solidFill>
              </a:rPr>
              <a:t> learnt how to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take permission to ask questions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0070C0"/>
                </a:solidFill>
              </a:rPr>
              <a:t>What phrase the reporters used to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ask </a:t>
            </a:r>
            <a:r>
              <a:rPr lang="en-US" sz="3600" dirty="0" err="1">
                <a:solidFill>
                  <a:srgbClr val="0070C0"/>
                </a:solidFill>
              </a:rPr>
              <a:t>Sima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dirty="0" err="1">
                <a:solidFill>
                  <a:srgbClr val="0070C0"/>
                </a:solidFill>
              </a:rPr>
              <a:t>Biju</a:t>
            </a:r>
            <a:r>
              <a:rPr lang="en-US" sz="3600" dirty="0">
                <a:solidFill>
                  <a:srgbClr val="0070C0"/>
                </a:solidFill>
              </a:rPr>
              <a:t> their permission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to interview them?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7030A0"/>
                </a:solidFill>
              </a:rPr>
              <a:t>Ans.</a:t>
            </a:r>
            <a:r>
              <a:rPr lang="en-US" sz="3600" dirty="0">
                <a:solidFill>
                  <a:srgbClr val="7030A0"/>
                </a:solidFill>
                <a:latin typeface="Arial"/>
                <a:cs typeface="Arial"/>
              </a:rPr>
              <a:t>“</a:t>
            </a:r>
            <a:r>
              <a:rPr lang="en-US" sz="3600" dirty="0">
                <a:solidFill>
                  <a:srgbClr val="7030A0"/>
                </a:solidFill>
              </a:rPr>
              <a:t> Would</a:t>
            </a:r>
            <a:r>
              <a:rPr lang="en-US" sz="3600" dirty="0">
                <a:solidFill>
                  <a:srgbClr val="7030A0"/>
                </a:solidFill>
                <a:latin typeface="Arial"/>
                <a:cs typeface="Arial"/>
              </a:rPr>
              <a:t>”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>
                <a:solidFill>
                  <a:srgbClr val="7030A0"/>
                </a:solidFill>
              </a:rPr>
              <a:t>/ </a:t>
            </a:r>
            <a:r>
              <a:rPr lang="en-US" sz="3600">
                <a:solidFill>
                  <a:srgbClr val="7030A0"/>
                </a:solidFill>
                <a:latin typeface="Arial"/>
                <a:cs typeface="Arial"/>
              </a:rPr>
              <a:t>“</a:t>
            </a:r>
            <a:r>
              <a:rPr lang="en-US" sz="3600">
                <a:solidFill>
                  <a:srgbClr val="7030A0"/>
                </a:solidFill>
              </a:rPr>
              <a:t>Could</a:t>
            </a:r>
            <a:r>
              <a:rPr lang="en-US" sz="3600">
                <a:solidFill>
                  <a:srgbClr val="7030A0"/>
                </a:solidFill>
                <a:latin typeface="Arial"/>
                <a:cs typeface="Arial"/>
              </a:rPr>
              <a:t>”</a:t>
            </a:r>
            <a:r>
              <a:rPr lang="en-US" sz="3600">
                <a:solidFill>
                  <a:srgbClr val="7030A0"/>
                </a:solidFill>
              </a:rPr>
              <a:t>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609600"/>
            <a:ext cx="3194336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8077200" cy="3170099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How do you spend your</a:t>
            </a:r>
          </a:p>
          <a:p>
            <a:r>
              <a:rPr lang="en-US" sz="4000" dirty="0">
                <a:solidFill>
                  <a:srgbClr val="FF0000"/>
                </a:solidFill>
              </a:rPr>
              <a:t> Leisure Time ?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Write in two sentences.</a:t>
            </a:r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457200"/>
            <a:ext cx="3216330" cy="92333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GOOD BYE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s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772400" cy="4267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63" y="1117101"/>
            <a:ext cx="4452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</a:rPr>
              <a:t>Teacher</a:t>
            </a:r>
            <a:r>
              <a:rPr lang="en-US" sz="4000" dirty="0" err="1">
                <a:solidFill>
                  <a:srgbClr val="7030A0"/>
                </a:solidFill>
                <a:sym typeface="Symbol" panose="05050102010706020507" pitchFamily="18" charset="2"/>
              </a:rPr>
              <a:t></a:t>
            </a:r>
            <a:r>
              <a:rPr lang="en-US" sz="4000" dirty="0" err="1">
                <a:solidFill>
                  <a:srgbClr val="7030A0"/>
                </a:solidFill>
              </a:rPr>
              <a:t>s</a:t>
            </a:r>
            <a:r>
              <a:rPr lang="en-US" sz="4000" dirty="0">
                <a:solidFill>
                  <a:srgbClr val="7030A0"/>
                </a:solidFill>
              </a:rPr>
              <a:t>  Identity</a:t>
            </a:r>
          </a:p>
          <a:p>
            <a:r>
              <a:rPr lang="en-US" sz="3200" dirty="0">
                <a:solidFill>
                  <a:srgbClr val="00B050"/>
                </a:solidFill>
              </a:rPr>
              <a:t>Md. </a:t>
            </a:r>
            <a:r>
              <a:rPr lang="en-US" sz="3200" dirty="0" err="1">
                <a:solidFill>
                  <a:srgbClr val="00B050"/>
                </a:solidFill>
              </a:rPr>
              <a:t>Mostafizur</a:t>
            </a:r>
            <a:r>
              <a:rPr lang="en-US" sz="3200" dirty="0">
                <a:solidFill>
                  <a:srgbClr val="00B050"/>
                </a:solidFill>
              </a:rPr>
              <a:t> Rahman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Assistant Teacher</a:t>
            </a:r>
          </a:p>
          <a:p>
            <a:r>
              <a:rPr lang="en-US" sz="2400" dirty="0" err="1">
                <a:solidFill>
                  <a:srgbClr val="002060"/>
                </a:solidFill>
              </a:rPr>
              <a:t>Batisa</a:t>
            </a:r>
            <a:r>
              <a:rPr lang="en-US" sz="2400" dirty="0">
                <a:solidFill>
                  <a:srgbClr val="002060"/>
                </a:solidFill>
              </a:rPr>
              <a:t> Balika gov. primary school</a:t>
            </a:r>
            <a:r>
              <a:rPr lang="en-US" sz="2800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117101"/>
            <a:ext cx="3008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Lesson Identity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Class –Five</a:t>
            </a:r>
          </a:p>
          <a:p>
            <a:r>
              <a:rPr lang="en-US" sz="3600" dirty="0">
                <a:solidFill>
                  <a:srgbClr val="00B050"/>
                </a:solidFill>
              </a:rPr>
              <a:t>Sub- English</a:t>
            </a:r>
          </a:p>
          <a:p>
            <a:r>
              <a:rPr lang="en-US" sz="3600" dirty="0">
                <a:solidFill>
                  <a:srgbClr val="0070C0"/>
                </a:solidFill>
              </a:rPr>
              <a:t>Unit- Four</a:t>
            </a:r>
          </a:p>
          <a:p>
            <a:endParaRPr lang="en-US" sz="3600" dirty="0"/>
          </a:p>
        </p:txBody>
      </p:sp>
      <p:pic>
        <p:nvPicPr>
          <p:cNvPr id="8" name="Picture 7" descr="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618413"/>
            <a:ext cx="2617382" cy="31241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19" y="762000"/>
            <a:ext cx="8370281" cy="397031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do you do in your free time ? </a:t>
            </a:r>
            <a:r>
              <a:rPr lang="en-US" sz="3600" dirty="0">
                <a:solidFill>
                  <a:srgbClr val="FFFF00"/>
                </a:solidFill>
              </a:rPr>
              <a:t>Act.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0070C0"/>
                </a:solidFill>
              </a:rPr>
              <a:t>(Free time means Leisure Time)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Reading, Drawing, Singing, Listening to music,   Using the internet etc.</a:t>
            </a:r>
          </a:p>
          <a:p>
            <a:endParaRPr lang="en-US" sz="3600" dirty="0"/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477000" cy="4419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81000"/>
            <a:ext cx="387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are they doing?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6019800"/>
            <a:ext cx="6272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They are spending their leisure time </a:t>
            </a: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8081125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3812903" cy="1754326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Lesson Declaration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Today we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ll</a:t>
            </a:r>
            <a:r>
              <a:rPr lang="en-US" sz="3600" dirty="0">
                <a:solidFill>
                  <a:srgbClr val="FF0000"/>
                </a:solidFill>
              </a:rPr>
              <a:t> read </a:t>
            </a:r>
          </a:p>
          <a:p>
            <a:r>
              <a:rPr lang="en-US" sz="3600" dirty="0">
                <a:solidFill>
                  <a:srgbClr val="00B050"/>
                </a:solidFill>
                <a:latin typeface="Arial"/>
                <a:cs typeface="Arial"/>
              </a:rPr>
              <a:t>   “</a:t>
            </a:r>
            <a:r>
              <a:rPr lang="en-US" sz="3600" dirty="0">
                <a:solidFill>
                  <a:srgbClr val="00B050"/>
                </a:solidFill>
              </a:rPr>
              <a:t>Leisure Time</a:t>
            </a:r>
            <a:r>
              <a:rPr lang="en-US" sz="3600" dirty="0">
                <a:solidFill>
                  <a:srgbClr val="00B050"/>
                </a:solidFill>
                <a:latin typeface="Arial"/>
                <a:cs typeface="Arial"/>
              </a:rPr>
              <a:t>”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62200" y="228600"/>
            <a:ext cx="4114800" cy="1447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LEARNING   OUT </a:t>
            </a:r>
            <a:r>
              <a:rPr lang="en-US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COMES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1066800" y="1295400"/>
            <a:ext cx="7620000" cy="520142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Students will be able to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Listening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1.3.1-Recognize which words in a sentence are stressed</a:t>
            </a:r>
            <a:r>
              <a:rPr lang="en-US" sz="2400" dirty="0"/>
              <a:t>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1.1.1 – Say words, phrases and sentences with proper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    sounds and stress.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Reading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1.5.1-  Read words, phrases and sentences in the text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   with proper pronunciation, stress and intonation.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457200"/>
            <a:ext cx="3824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Look at the picture.</a:t>
            </a:r>
          </a:p>
        </p:txBody>
      </p:sp>
      <p:pic>
        <p:nvPicPr>
          <p:cNvPr id="4" name="Picture 3" descr="images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1600"/>
            <a:ext cx="5334000" cy="52197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57200"/>
            <a:ext cx="3557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Who are they?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5562600"/>
            <a:ext cx="201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Reporters</a:t>
            </a:r>
          </a:p>
        </p:txBody>
      </p:sp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0"/>
            <a:ext cx="67762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Teacher</a:t>
            </a:r>
            <a:r>
              <a:rPr lang="en-US" sz="4000" dirty="0">
                <a:solidFill>
                  <a:srgbClr val="7030A0"/>
                </a:solidFill>
                <a:latin typeface="Arial"/>
                <a:cs typeface="Arial"/>
              </a:rPr>
              <a:t>’</a:t>
            </a:r>
            <a:r>
              <a:rPr lang="en-US" sz="4000" dirty="0">
                <a:solidFill>
                  <a:srgbClr val="7030A0"/>
                </a:solidFill>
              </a:rPr>
              <a:t>s Reading</a:t>
            </a:r>
          </a:p>
          <a:p>
            <a:r>
              <a:rPr lang="en-US" sz="3200" dirty="0">
                <a:solidFill>
                  <a:srgbClr val="FF0000"/>
                </a:solidFill>
              </a:rPr>
              <a:t>Open your book at page 14. A.(12 lines)</a:t>
            </a:r>
          </a:p>
          <a:p>
            <a:r>
              <a:rPr lang="en-US" sz="3200" dirty="0">
                <a:solidFill>
                  <a:srgbClr val="0070C0"/>
                </a:solidFill>
              </a:rPr>
              <a:t>Now put your finger under the line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and read with me</a:t>
            </a:r>
            <a:r>
              <a:rPr lang="en-US" sz="3200" dirty="0"/>
              <a:t>.</a:t>
            </a:r>
          </a:p>
        </p:txBody>
      </p:sp>
      <p:pic>
        <p:nvPicPr>
          <p:cNvPr id="5" name="Picture 4" descr="cl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6400800" cy="44297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310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Century</dc:creator>
  <cp:lastModifiedBy>S. M. MAHABUBUR RAHAMAN SHIBLU</cp:lastModifiedBy>
  <cp:revision>65</cp:revision>
  <dcterms:created xsi:type="dcterms:W3CDTF">2006-08-16T00:00:00Z</dcterms:created>
  <dcterms:modified xsi:type="dcterms:W3CDTF">2021-01-17T01:49:42Z</dcterms:modified>
</cp:coreProperties>
</file>