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81" r:id="rId10"/>
    <p:sldId id="266" r:id="rId11"/>
    <p:sldId id="278" r:id="rId12"/>
    <p:sldId id="267" r:id="rId13"/>
    <p:sldId id="268" r:id="rId14"/>
    <p:sldId id="279" r:id="rId15"/>
    <p:sldId id="269" r:id="rId16"/>
    <p:sldId id="28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77ABA-101D-42CA-8F52-423EB0D9C94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8919E-D62C-4953-BDEE-2777496E9442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12EDBCF-5FDD-42EC-AD13-0DDB2B5EAFBF}" type="parTrans" cxnId="{DA4E4103-F498-4894-A0DB-748E75C88116}">
      <dgm:prSet/>
      <dgm:spPr/>
      <dgm:t>
        <a:bodyPr/>
        <a:lstStyle/>
        <a:p>
          <a:endParaRPr lang="en-US"/>
        </a:p>
      </dgm:t>
    </dgm:pt>
    <dgm:pt modelId="{85DA6A3D-6B44-488C-8352-FBA277483A92}" type="sibTrans" cxnId="{DA4E4103-F498-4894-A0DB-748E75C88116}">
      <dgm:prSet/>
      <dgm:spPr/>
      <dgm:t>
        <a:bodyPr/>
        <a:lstStyle/>
        <a:p>
          <a:endParaRPr lang="en-US"/>
        </a:p>
      </dgm:t>
    </dgm:pt>
    <dgm:pt modelId="{F90CFF05-3131-468D-909F-EE75F5462818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F8D73C-71C5-441A-836E-0DBC599DFD74}" type="parTrans" cxnId="{998E2913-050E-4B0B-843D-79492F04F0C2}">
      <dgm:prSet/>
      <dgm:spPr/>
      <dgm:t>
        <a:bodyPr/>
        <a:lstStyle/>
        <a:p>
          <a:endParaRPr lang="en-US"/>
        </a:p>
      </dgm:t>
    </dgm:pt>
    <dgm:pt modelId="{6809746B-B7E9-40CB-A8B6-C72C17975F32}" type="sibTrans" cxnId="{998E2913-050E-4B0B-843D-79492F04F0C2}">
      <dgm:prSet/>
      <dgm:spPr/>
      <dgm:t>
        <a:bodyPr/>
        <a:lstStyle/>
        <a:p>
          <a:endParaRPr lang="en-US"/>
        </a:p>
      </dgm:t>
    </dgm:pt>
    <dgm:pt modelId="{88E3064B-C1C5-4F42-A991-33333C6D8F9E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835675-D8FB-4FD8-9356-5DA583E4F71F}" type="parTrans" cxnId="{BC648DEF-2690-4B70-A3BA-F473F93845DF}">
      <dgm:prSet/>
      <dgm:spPr/>
      <dgm:t>
        <a:bodyPr/>
        <a:lstStyle/>
        <a:p>
          <a:endParaRPr lang="en-US"/>
        </a:p>
      </dgm:t>
    </dgm:pt>
    <dgm:pt modelId="{839E550E-F9FE-4D37-8CCC-1E50C0D6F63C}" type="sibTrans" cxnId="{BC648DEF-2690-4B70-A3BA-F473F93845DF}">
      <dgm:prSet/>
      <dgm:spPr/>
      <dgm:t>
        <a:bodyPr/>
        <a:lstStyle/>
        <a:p>
          <a:endParaRPr lang="en-US"/>
        </a:p>
      </dgm:t>
    </dgm:pt>
    <dgm:pt modelId="{520DA91E-B92F-4DC8-9223-DDE4A8E48026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0DDF0EA-57FE-41BC-88C7-1CED044F1628}" type="parTrans" cxnId="{62095808-3FD2-45F3-B31C-F97E02A3645C}">
      <dgm:prSet/>
      <dgm:spPr/>
      <dgm:t>
        <a:bodyPr/>
        <a:lstStyle/>
        <a:p>
          <a:endParaRPr lang="en-US"/>
        </a:p>
      </dgm:t>
    </dgm:pt>
    <dgm:pt modelId="{EDDCA828-DE24-440F-811C-AA655025C454}" type="sibTrans" cxnId="{62095808-3FD2-45F3-B31C-F97E02A3645C}">
      <dgm:prSet/>
      <dgm:spPr/>
      <dgm:t>
        <a:bodyPr/>
        <a:lstStyle/>
        <a:p>
          <a:endParaRPr lang="en-US"/>
        </a:p>
      </dgm:t>
    </dgm:pt>
    <dgm:pt modelId="{4CFE7215-332A-416C-853E-DBCDFE334B7C}">
      <dgm:prSet phldrT="[Text]" phldr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96C965E-462E-4278-BEB8-A7CFB2ED5EA2}" type="parTrans" cxnId="{15E7EAB9-7908-4BB9-83EF-70AD6025CAD8}">
      <dgm:prSet/>
      <dgm:spPr/>
      <dgm:t>
        <a:bodyPr/>
        <a:lstStyle/>
        <a:p>
          <a:endParaRPr lang="en-US"/>
        </a:p>
      </dgm:t>
    </dgm:pt>
    <dgm:pt modelId="{596312C5-B641-4FD3-A037-2D0FD1873A85}" type="sibTrans" cxnId="{15E7EAB9-7908-4BB9-83EF-70AD6025CAD8}">
      <dgm:prSet/>
      <dgm:spPr/>
      <dgm:t>
        <a:bodyPr/>
        <a:lstStyle/>
        <a:p>
          <a:endParaRPr lang="en-US"/>
        </a:p>
      </dgm:t>
    </dgm:pt>
    <dgm:pt modelId="{7FADACB8-2C1F-4D07-851A-472C68E79031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5D4274-8F93-457F-9C25-2A25F0B57FD4}" type="parTrans" cxnId="{DBEE5F23-6E4D-42DB-BE00-23E78CDF5B27}">
      <dgm:prSet/>
      <dgm:spPr/>
    </dgm:pt>
    <dgm:pt modelId="{7B2D22F2-F5C5-4098-AE77-1B1764ADC463}" type="sibTrans" cxnId="{DBEE5F23-6E4D-42DB-BE00-23E78CDF5B27}">
      <dgm:prSet/>
      <dgm:spPr/>
    </dgm:pt>
    <dgm:pt modelId="{AA2E69D6-DE2D-4493-91E6-F6A13E5644A4}" type="pres">
      <dgm:prSet presAssocID="{5EF77ABA-101D-42CA-8F52-423EB0D9C94C}" presName="Name0" presStyleCnt="0">
        <dgm:presLayoutVars>
          <dgm:dir/>
          <dgm:resizeHandles val="exact"/>
        </dgm:presLayoutVars>
      </dgm:prSet>
      <dgm:spPr/>
    </dgm:pt>
    <dgm:pt modelId="{B1EC1CE6-66C2-4D09-8562-875D22D53BCF}" type="pres">
      <dgm:prSet presAssocID="{5EF77ABA-101D-42CA-8F52-423EB0D9C94C}" presName="cycle" presStyleCnt="0"/>
      <dgm:spPr/>
    </dgm:pt>
    <dgm:pt modelId="{A751219E-D452-4FAF-B1E7-4B8CA9C1058D}" type="pres">
      <dgm:prSet presAssocID="{A958919E-D62C-4953-BDEE-2777496E9442}" presName="nodeFirstNode" presStyleLbl="node1" presStyleIdx="0" presStyleCnt="6">
        <dgm:presLayoutVars>
          <dgm:bulletEnabled val="1"/>
        </dgm:presLayoutVars>
      </dgm:prSet>
      <dgm:spPr/>
    </dgm:pt>
    <dgm:pt modelId="{4C45DE05-3B7F-46CD-93AC-24C1C92855B9}" type="pres">
      <dgm:prSet presAssocID="{85DA6A3D-6B44-488C-8352-FBA277483A92}" presName="sibTransFirstNode" presStyleLbl="bgShp" presStyleIdx="0" presStyleCnt="1"/>
      <dgm:spPr/>
    </dgm:pt>
    <dgm:pt modelId="{2CDF38AC-7AFF-4DF6-94E4-D0A0F8451623}" type="pres">
      <dgm:prSet presAssocID="{F90CFF05-3131-468D-909F-EE75F5462818}" presName="nodeFollowingNodes" presStyleLbl="node1" presStyleIdx="1" presStyleCnt="6">
        <dgm:presLayoutVars>
          <dgm:bulletEnabled val="1"/>
        </dgm:presLayoutVars>
      </dgm:prSet>
      <dgm:spPr/>
    </dgm:pt>
    <dgm:pt modelId="{375D7D78-9FDD-4BB4-A5CA-24F32A5CCFD7}" type="pres">
      <dgm:prSet presAssocID="{88E3064B-C1C5-4F42-A991-33333C6D8F9E}" presName="nodeFollowingNodes" presStyleLbl="node1" presStyleIdx="2" presStyleCnt="6">
        <dgm:presLayoutVars>
          <dgm:bulletEnabled val="1"/>
        </dgm:presLayoutVars>
      </dgm:prSet>
      <dgm:spPr/>
    </dgm:pt>
    <dgm:pt modelId="{07236248-87E9-48A0-8EEC-7B464FFB057F}" type="pres">
      <dgm:prSet presAssocID="{520DA91E-B92F-4DC8-9223-DDE4A8E48026}" presName="nodeFollowingNodes" presStyleLbl="node1" presStyleIdx="3" presStyleCnt="6">
        <dgm:presLayoutVars>
          <dgm:bulletEnabled val="1"/>
        </dgm:presLayoutVars>
      </dgm:prSet>
      <dgm:spPr/>
    </dgm:pt>
    <dgm:pt modelId="{16A89D3C-571E-4A09-94E4-6C468A7D7F04}" type="pres">
      <dgm:prSet presAssocID="{7FADACB8-2C1F-4D07-851A-472C68E79031}" presName="nodeFollowingNodes" presStyleLbl="node1" presStyleIdx="4" presStyleCnt="6">
        <dgm:presLayoutVars>
          <dgm:bulletEnabled val="1"/>
        </dgm:presLayoutVars>
      </dgm:prSet>
      <dgm:spPr/>
    </dgm:pt>
    <dgm:pt modelId="{2AA96728-C783-4956-9915-D748B524FB7D}" type="pres">
      <dgm:prSet presAssocID="{4CFE7215-332A-416C-853E-DBCDFE334B7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DA4E4103-F498-4894-A0DB-748E75C88116}" srcId="{5EF77ABA-101D-42CA-8F52-423EB0D9C94C}" destId="{A958919E-D62C-4953-BDEE-2777496E9442}" srcOrd="0" destOrd="0" parTransId="{612EDBCF-5FDD-42EC-AD13-0DDB2B5EAFBF}" sibTransId="{85DA6A3D-6B44-488C-8352-FBA277483A92}"/>
    <dgm:cxn modelId="{62095808-3FD2-45F3-B31C-F97E02A3645C}" srcId="{5EF77ABA-101D-42CA-8F52-423EB0D9C94C}" destId="{520DA91E-B92F-4DC8-9223-DDE4A8E48026}" srcOrd="3" destOrd="0" parTransId="{40DDF0EA-57FE-41BC-88C7-1CED044F1628}" sibTransId="{EDDCA828-DE24-440F-811C-AA655025C454}"/>
    <dgm:cxn modelId="{998E2913-050E-4B0B-843D-79492F04F0C2}" srcId="{5EF77ABA-101D-42CA-8F52-423EB0D9C94C}" destId="{F90CFF05-3131-468D-909F-EE75F5462818}" srcOrd="1" destOrd="0" parTransId="{91F8D73C-71C5-441A-836E-0DBC599DFD74}" sibTransId="{6809746B-B7E9-40CB-A8B6-C72C17975F32}"/>
    <dgm:cxn modelId="{3ACF6113-AF96-4912-B0C3-CB8C012E279B}" type="presOf" srcId="{85DA6A3D-6B44-488C-8352-FBA277483A92}" destId="{4C45DE05-3B7F-46CD-93AC-24C1C92855B9}" srcOrd="0" destOrd="0" presId="urn:microsoft.com/office/officeart/2005/8/layout/cycle3"/>
    <dgm:cxn modelId="{DBEE5F23-6E4D-42DB-BE00-23E78CDF5B27}" srcId="{5EF77ABA-101D-42CA-8F52-423EB0D9C94C}" destId="{7FADACB8-2C1F-4D07-851A-472C68E79031}" srcOrd="4" destOrd="0" parTransId="{1E5D4274-8F93-457F-9C25-2A25F0B57FD4}" sibTransId="{7B2D22F2-F5C5-4098-AE77-1B1764ADC463}"/>
    <dgm:cxn modelId="{35BF092D-5696-4F63-86EB-10DA44EA24DB}" type="presOf" srcId="{7FADACB8-2C1F-4D07-851A-472C68E79031}" destId="{16A89D3C-571E-4A09-94E4-6C468A7D7F04}" srcOrd="0" destOrd="0" presId="urn:microsoft.com/office/officeart/2005/8/layout/cycle3"/>
    <dgm:cxn modelId="{E2EE863C-008A-4353-B0B8-CB023BFC6BD2}" type="presOf" srcId="{5EF77ABA-101D-42CA-8F52-423EB0D9C94C}" destId="{AA2E69D6-DE2D-4493-91E6-F6A13E5644A4}" srcOrd="0" destOrd="0" presId="urn:microsoft.com/office/officeart/2005/8/layout/cycle3"/>
    <dgm:cxn modelId="{E6626B5B-CD91-4894-9402-50B514A08702}" type="presOf" srcId="{520DA91E-B92F-4DC8-9223-DDE4A8E48026}" destId="{07236248-87E9-48A0-8EEC-7B464FFB057F}" srcOrd="0" destOrd="0" presId="urn:microsoft.com/office/officeart/2005/8/layout/cycle3"/>
    <dgm:cxn modelId="{5E1C244C-C708-46F7-8886-0B9486C5BF15}" type="presOf" srcId="{A958919E-D62C-4953-BDEE-2777496E9442}" destId="{A751219E-D452-4FAF-B1E7-4B8CA9C1058D}" srcOrd="0" destOrd="0" presId="urn:microsoft.com/office/officeart/2005/8/layout/cycle3"/>
    <dgm:cxn modelId="{3AB69356-6174-493E-9EA3-C867BBF9E0EE}" type="presOf" srcId="{4CFE7215-332A-416C-853E-DBCDFE334B7C}" destId="{2AA96728-C783-4956-9915-D748B524FB7D}" srcOrd="0" destOrd="0" presId="urn:microsoft.com/office/officeart/2005/8/layout/cycle3"/>
    <dgm:cxn modelId="{15E7EAB9-7908-4BB9-83EF-70AD6025CAD8}" srcId="{5EF77ABA-101D-42CA-8F52-423EB0D9C94C}" destId="{4CFE7215-332A-416C-853E-DBCDFE334B7C}" srcOrd="5" destOrd="0" parTransId="{096C965E-462E-4278-BEB8-A7CFB2ED5EA2}" sibTransId="{596312C5-B641-4FD3-A037-2D0FD1873A85}"/>
    <dgm:cxn modelId="{EE4B71C5-6FAF-43B6-A7C1-82D0FE931F1E}" type="presOf" srcId="{F90CFF05-3131-468D-909F-EE75F5462818}" destId="{2CDF38AC-7AFF-4DF6-94E4-D0A0F8451623}" srcOrd="0" destOrd="0" presId="urn:microsoft.com/office/officeart/2005/8/layout/cycle3"/>
    <dgm:cxn modelId="{BC648DEF-2690-4B70-A3BA-F473F93845DF}" srcId="{5EF77ABA-101D-42CA-8F52-423EB0D9C94C}" destId="{88E3064B-C1C5-4F42-A991-33333C6D8F9E}" srcOrd="2" destOrd="0" parTransId="{CA835675-D8FB-4FD8-9356-5DA583E4F71F}" sibTransId="{839E550E-F9FE-4D37-8CCC-1E50C0D6F63C}"/>
    <dgm:cxn modelId="{1D2665F3-68AE-4906-ACDA-588EE053DA93}" type="presOf" srcId="{88E3064B-C1C5-4F42-A991-33333C6D8F9E}" destId="{375D7D78-9FDD-4BB4-A5CA-24F32A5CCFD7}" srcOrd="0" destOrd="0" presId="urn:microsoft.com/office/officeart/2005/8/layout/cycle3"/>
    <dgm:cxn modelId="{8B97A180-B168-4427-9692-62528A3A68E5}" type="presParOf" srcId="{AA2E69D6-DE2D-4493-91E6-F6A13E5644A4}" destId="{B1EC1CE6-66C2-4D09-8562-875D22D53BCF}" srcOrd="0" destOrd="0" presId="urn:microsoft.com/office/officeart/2005/8/layout/cycle3"/>
    <dgm:cxn modelId="{560EDDCB-3CCA-4CB8-983B-9D17789B81CB}" type="presParOf" srcId="{B1EC1CE6-66C2-4D09-8562-875D22D53BCF}" destId="{A751219E-D452-4FAF-B1E7-4B8CA9C1058D}" srcOrd="0" destOrd="0" presId="urn:microsoft.com/office/officeart/2005/8/layout/cycle3"/>
    <dgm:cxn modelId="{E5DE1E36-1BA9-4A07-AF1D-36160151D8BF}" type="presParOf" srcId="{B1EC1CE6-66C2-4D09-8562-875D22D53BCF}" destId="{4C45DE05-3B7F-46CD-93AC-24C1C92855B9}" srcOrd="1" destOrd="0" presId="urn:microsoft.com/office/officeart/2005/8/layout/cycle3"/>
    <dgm:cxn modelId="{E8DAAF94-ED47-4FE1-9878-409A4ECAC943}" type="presParOf" srcId="{B1EC1CE6-66C2-4D09-8562-875D22D53BCF}" destId="{2CDF38AC-7AFF-4DF6-94E4-D0A0F8451623}" srcOrd="2" destOrd="0" presId="urn:microsoft.com/office/officeart/2005/8/layout/cycle3"/>
    <dgm:cxn modelId="{0C3DA776-9B0F-4D08-B170-A803A001D7DB}" type="presParOf" srcId="{B1EC1CE6-66C2-4D09-8562-875D22D53BCF}" destId="{375D7D78-9FDD-4BB4-A5CA-24F32A5CCFD7}" srcOrd="3" destOrd="0" presId="urn:microsoft.com/office/officeart/2005/8/layout/cycle3"/>
    <dgm:cxn modelId="{1494D45E-A482-4891-BB4B-179A98AF3ECD}" type="presParOf" srcId="{B1EC1CE6-66C2-4D09-8562-875D22D53BCF}" destId="{07236248-87E9-48A0-8EEC-7B464FFB057F}" srcOrd="4" destOrd="0" presId="urn:microsoft.com/office/officeart/2005/8/layout/cycle3"/>
    <dgm:cxn modelId="{BA75BC95-56AD-4A7F-99F1-BADEA583C115}" type="presParOf" srcId="{B1EC1CE6-66C2-4D09-8562-875D22D53BCF}" destId="{16A89D3C-571E-4A09-94E4-6C468A7D7F04}" srcOrd="5" destOrd="0" presId="urn:microsoft.com/office/officeart/2005/8/layout/cycle3"/>
    <dgm:cxn modelId="{E32ECBA1-4DB8-4111-B225-71F04EFCD677}" type="presParOf" srcId="{B1EC1CE6-66C2-4D09-8562-875D22D53BCF}" destId="{2AA96728-C783-4956-9915-D748B524FB7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5DE05-3B7F-46CD-93AC-24C1C92855B9}">
      <dsp:nvSpPr>
        <dsp:cNvPr id="0" name=""/>
        <dsp:cNvSpPr/>
      </dsp:nvSpPr>
      <dsp:spPr>
        <a:xfrm>
          <a:off x="2836391" y="-5450"/>
          <a:ext cx="6105234" cy="6105234"/>
        </a:xfrm>
        <a:prstGeom prst="circularArrow">
          <a:avLst>
            <a:gd name="adj1" fmla="val 5274"/>
            <a:gd name="adj2" fmla="val 312630"/>
            <a:gd name="adj3" fmla="val 14195759"/>
            <a:gd name="adj4" fmla="val 1714598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1219E-D452-4FAF-B1E7-4B8CA9C1058D}">
      <dsp:nvSpPr>
        <dsp:cNvPr id="0" name=""/>
        <dsp:cNvSpPr/>
      </dsp:nvSpPr>
      <dsp:spPr>
        <a:xfrm>
          <a:off x="4707181" y="1484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764873" y="59176"/>
        <a:ext cx="2248270" cy="1066443"/>
      </dsp:txXfrm>
    </dsp:sp>
    <dsp:sp modelId="{2CDF38AC-7AFF-4DF6-94E4-D0A0F8451623}">
      <dsp:nvSpPr>
        <dsp:cNvPr id="0" name=""/>
        <dsp:cNvSpPr/>
      </dsp:nvSpPr>
      <dsp:spPr>
        <a:xfrm>
          <a:off x="6852126" y="1239868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6909818" y="1297560"/>
        <a:ext cx="2248270" cy="1066443"/>
      </dsp:txXfrm>
    </dsp:sp>
    <dsp:sp modelId="{375D7D78-9FDD-4BB4-A5CA-24F32A5CCFD7}">
      <dsp:nvSpPr>
        <dsp:cNvPr id="0" name=""/>
        <dsp:cNvSpPr/>
      </dsp:nvSpPr>
      <dsp:spPr>
        <a:xfrm>
          <a:off x="6852126" y="3716637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6909818" y="3774329"/>
        <a:ext cx="2248270" cy="1066443"/>
      </dsp:txXfrm>
    </dsp:sp>
    <dsp:sp modelId="{07236248-87E9-48A0-8EEC-7B464FFB057F}">
      <dsp:nvSpPr>
        <dsp:cNvPr id="0" name=""/>
        <dsp:cNvSpPr/>
      </dsp:nvSpPr>
      <dsp:spPr>
        <a:xfrm>
          <a:off x="4707181" y="4955021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764873" y="5012713"/>
        <a:ext cx="2248270" cy="1066443"/>
      </dsp:txXfrm>
    </dsp:sp>
    <dsp:sp modelId="{16A89D3C-571E-4A09-94E4-6C468A7D7F04}">
      <dsp:nvSpPr>
        <dsp:cNvPr id="0" name=""/>
        <dsp:cNvSpPr/>
      </dsp:nvSpPr>
      <dsp:spPr>
        <a:xfrm>
          <a:off x="2562236" y="3716637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2619928" y="3774329"/>
        <a:ext cx="2248270" cy="1066443"/>
      </dsp:txXfrm>
    </dsp:sp>
    <dsp:sp modelId="{2AA96728-C783-4956-9915-D748B524FB7D}">
      <dsp:nvSpPr>
        <dsp:cNvPr id="0" name=""/>
        <dsp:cNvSpPr/>
      </dsp:nvSpPr>
      <dsp:spPr>
        <a:xfrm>
          <a:off x="2562236" y="1239868"/>
          <a:ext cx="2363654" cy="1181827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2619928" y="1297560"/>
        <a:ext cx="2248270" cy="106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D602-D211-4EBC-A233-3725BF5475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E189-8F0F-4E8E-A5A8-2C4179B7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2090736"/>
            <a:ext cx="7875638" cy="4369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942" y="545690"/>
            <a:ext cx="678425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3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" y="1445341"/>
            <a:ext cx="3467275" cy="328726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42" y="1445341"/>
            <a:ext cx="3337263" cy="328726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74" y="1445341"/>
            <a:ext cx="3378083" cy="328726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12259" y="265471"/>
            <a:ext cx="734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Foods made from grain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592" y="5329084"/>
            <a:ext cx="3052916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9853" y="5329083"/>
            <a:ext cx="3052916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Roti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3115" y="5329084"/>
            <a:ext cx="3052916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42864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72447"/>
            <a:ext cx="4005067" cy="271462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53665" y="811161"/>
            <a:ext cx="3893574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Potatoes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77" y="3775587"/>
            <a:ext cx="10825317" cy="132343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Potatoes are not grains, but they are similar. Grains give us energy.</a:t>
            </a:r>
          </a:p>
        </p:txBody>
      </p:sp>
    </p:spTree>
    <p:extLst>
      <p:ext uri="{BB962C8B-B14F-4D97-AF65-F5344CB8AC3E}">
        <p14:creationId xmlns:p14="http://schemas.microsoft.com/office/powerpoint/2010/main" val="27527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" y="92112"/>
            <a:ext cx="3166281" cy="25498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70" y="3507708"/>
            <a:ext cx="3193575" cy="2503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" y="3496490"/>
            <a:ext cx="3166281" cy="2503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7" y="92112"/>
            <a:ext cx="3163529" cy="2549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7" y="3517681"/>
            <a:ext cx="3163529" cy="2503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79853" y="829531"/>
            <a:ext cx="2224585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Fruits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062" y="2697207"/>
            <a:ext cx="246001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Apple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242" y="6091684"/>
            <a:ext cx="246001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Banana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853" y="6080809"/>
            <a:ext cx="246001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Jackfruit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46272" y="2726822"/>
            <a:ext cx="246001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Guava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6272" y="6129509"/>
            <a:ext cx="246001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Mango</a:t>
            </a:r>
          </a:p>
        </p:txBody>
      </p:sp>
    </p:spTree>
    <p:extLst>
      <p:ext uri="{BB962C8B-B14F-4D97-AF65-F5344CB8AC3E}">
        <p14:creationId xmlns:p14="http://schemas.microsoft.com/office/powerpoint/2010/main" val="9643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7" y="2281442"/>
            <a:ext cx="3603751" cy="28670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7" y="2281443"/>
            <a:ext cx="3606420" cy="28670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53" y="2281442"/>
            <a:ext cx="3644928" cy="278414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95901" y="236503"/>
            <a:ext cx="3759738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Vegetables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6" y="5560196"/>
            <a:ext cx="3606420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Ladies finger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6396" y="5545483"/>
            <a:ext cx="3603751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Cabbage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1697" y="5560196"/>
            <a:ext cx="3631317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Pumpkin</a:t>
            </a:r>
          </a:p>
        </p:txBody>
      </p:sp>
    </p:spTree>
    <p:extLst>
      <p:ext uri="{BB962C8B-B14F-4D97-AF65-F5344CB8AC3E}">
        <p14:creationId xmlns:p14="http://schemas.microsoft.com/office/powerpoint/2010/main" val="38866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2" y="3554361"/>
            <a:ext cx="4616245" cy="311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2" y="235974"/>
            <a:ext cx="4616245" cy="28021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51871" y="1946786"/>
            <a:ext cx="5707626" cy="2554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Fruits and vegetables have vitamins.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They help our eyes and our health.</a:t>
            </a:r>
          </a:p>
        </p:txBody>
      </p:sp>
    </p:spTree>
    <p:extLst>
      <p:ext uri="{BB962C8B-B14F-4D97-AF65-F5344CB8AC3E}">
        <p14:creationId xmlns:p14="http://schemas.microsoft.com/office/powerpoint/2010/main" val="699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949" y="1446663"/>
            <a:ext cx="8830102" cy="83099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Teachers 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779" y="3289110"/>
            <a:ext cx="8052179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Open your book page at </a:t>
            </a:r>
            <a:r>
              <a:rPr lang="en-US" sz="4000" dirty="0">
                <a:cs typeface="NikoshBAN" panose="02000000000000000000" pitchFamily="2" charset="0"/>
              </a:rPr>
              <a:t>24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5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665" y="1578077"/>
            <a:ext cx="3392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Healthiest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Bottom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Grain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For example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Similar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9677" y="436728"/>
            <a:ext cx="5541651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962" y="2240232"/>
            <a:ext cx="445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The lowest part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5364" y="1566887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Healthy,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614" y="2758328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Crop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5366" y="3375030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Such 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5364" y="4013834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5365" y="4652637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Power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672347" y="1686292"/>
            <a:ext cx="3603519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79677" y="2262572"/>
            <a:ext cx="4396190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39183" y="2839739"/>
            <a:ext cx="4751433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75471" y="3493629"/>
            <a:ext cx="3224981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92245" y="4082916"/>
            <a:ext cx="4198369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77498" y="4662038"/>
            <a:ext cx="4198368" cy="518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427" y="1951630"/>
            <a:ext cx="6455391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Pair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9427" y="3175547"/>
            <a:ext cx="4940489" cy="110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Chain drill</a:t>
            </a:r>
          </a:p>
        </p:txBody>
      </p:sp>
    </p:spTree>
    <p:extLst>
      <p:ext uri="{BB962C8B-B14F-4D97-AF65-F5344CB8AC3E}">
        <p14:creationId xmlns:p14="http://schemas.microsoft.com/office/powerpoint/2010/main" val="40420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0984" y="505407"/>
            <a:ext cx="6469039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3613" y="1967999"/>
            <a:ext cx="923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3614" y="3072347"/>
            <a:ext cx="88637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4000" dirty="0">
                <a:cs typeface="NikoshBAN" panose="02000000000000000000" pitchFamily="2" charset="0"/>
              </a:rPr>
              <a:t>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:What does food pyramid tell us?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4000" dirty="0">
                <a:cs typeface="NikoshBAN" panose="02000000000000000000" pitchFamily="2" charset="0"/>
              </a:rPr>
              <a:t>2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:Which foods are made from grain ? Write </a:t>
            </a:r>
            <a:r>
              <a:rPr lang="en-US" sz="4000" dirty="0"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items.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4000" dirty="0"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:How does fruits and vegetables help us?</a:t>
            </a:r>
          </a:p>
        </p:txBody>
      </p:sp>
    </p:spTree>
    <p:extLst>
      <p:ext uri="{BB962C8B-B14F-4D97-AF65-F5344CB8AC3E}">
        <p14:creationId xmlns:p14="http://schemas.microsoft.com/office/powerpoint/2010/main" val="177552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10" y="1342103"/>
            <a:ext cx="10456606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Students reading alone in front of the class</a:t>
            </a:r>
          </a:p>
        </p:txBody>
      </p:sp>
    </p:spTree>
    <p:extLst>
      <p:ext uri="{BB962C8B-B14F-4D97-AF65-F5344CB8AC3E}">
        <p14:creationId xmlns:p14="http://schemas.microsoft.com/office/powerpoint/2010/main" val="345896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895" y="875772"/>
            <a:ext cx="7846142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TEACHER’S IDENTITY</a:t>
            </a:r>
            <a:endParaRPr lang="en-US" sz="44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897" y="2595717"/>
            <a:ext cx="9070258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Mostafizur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Rahman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Batisa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Balika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Govt.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" y="150018"/>
            <a:ext cx="2009775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35" y="150019"/>
            <a:ext cx="20097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421" y="1165123"/>
            <a:ext cx="5279922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HOMETASK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0310" y="3244645"/>
            <a:ext cx="9394722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lang="en-US" sz="4800" dirty="0">
                <a:cs typeface="NikoshBAN" panose="02000000000000000000" pitchFamily="2" charset="0"/>
              </a:rPr>
              <a:t>5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sentences about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Food Pyramid”</a:t>
            </a:r>
          </a:p>
        </p:txBody>
      </p:sp>
    </p:spTree>
    <p:extLst>
      <p:ext uri="{BB962C8B-B14F-4D97-AF65-F5344CB8AC3E}">
        <p14:creationId xmlns:p14="http://schemas.microsoft.com/office/powerpoint/2010/main" val="33683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195" y="530942"/>
            <a:ext cx="722671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880419"/>
            <a:ext cx="5324167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898"/>
            <a:ext cx="2610466" cy="362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34" y="3229898"/>
            <a:ext cx="2610466" cy="36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031" y="221224"/>
            <a:ext cx="8554065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321" y="2315497"/>
            <a:ext cx="9055510" cy="41549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Subject:English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cs typeface="NikoshBAN" panose="02000000000000000000" pitchFamily="2" charset="0"/>
              </a:rPr>
              <a:t>6(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Eat Healthy)</a:t>
            </a:r>
            <a:endParaRPr lang="en-US" sz="44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US" sz="4400" dirty="0">
                <a:latin typeface="Calibri" panose="020F0502020204030204" pitchFamily="34" charset="0"/>
                <a:cs typeface="NikoshBAN" panose="02000000000000000000" pitchFamily="2" charset="0"/>
              </a:rPr>
              <a:t>4-5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Part of the lesson : F(What food.......our health)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4"/>
            <a:ext cx="1622321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9" y="221224"/>
            <a:ext cx="162232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148" y="191729"/>
            <a:ext cx="9453716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969" y="1106129"/>
            <a:ext cx="11828205" cy="52014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students will be able to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3.3.1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Understand questions about objects around them.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1.1.1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Say words ,phrases and sentences with proper sounds and stress.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cs typeface="NikoshBAN" panose="02000000000000000000" pitchFamily="2" charset="0"/>
              </a:rPr>
              <a:t>1.5.1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Read words , phrases and sentences in the text with proper pronunciation , stress and intonation.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Read silently with understanding paragraph</a:t>
            </a:r>
          </a:p>
        </p:txBody>
      </p:sp>
    </p:spTree>
    <p:extLst>
      <p:ext uri="{BB962C8B-B14F-4D97-AF65-F5344CB8AC3E}">
        <p14:creationId xmlns:p14="http://schemas.microsoft.com/office/powerpoint/2010/main" val="32041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6687834"/>
              </p:ext>
            </p:extLst>
          </p:nvPr>
        </p:nvGraphicFramePr>
        <p:xfrm>
          <a:off x="191069" y="719666"/>
          <a:ext cx="1177801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6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51219E-D452-4FAF-B1E7-4B8CA9C10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751219E-D452-4FAF-B1E7-4B8CA9C10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5DE05-3B7F-46CD-93AC-24C1C9285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C45DE05-3B7F-46CD-93AC-24C1C9285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F38AC-7AFF-4DF6-94E4-D0A0F8451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CDF38AC-7AFF-4DF6-94E4-D0A0F8451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D7D78-9FDD-4BB4-A5CA-24F32A5CC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75D7D78-9FDD-4BB4-A5CA-24F32A5CC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236248-87E9-48A0-8EEC-7B464FFB0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07236248-87E9-48A0-8EEC-7B464FFB0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A89D3C-571E-4A09-94E4-6C468A7D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16A89D3C-571E-4A09-94E4-6C468A7D7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A96728-C783-4956-9915-D748B524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2AA96728-C783-4956-9915-D748B524F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9" y="245659"/>
            <a:ext cx="4640238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Healthy 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112"/>
            <a:ext cx="3712191" cy="341485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28" y="1662113"/>
            <a:ext cx="4047412" cy="341485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62" y="1662112"/>
            <a:ext cx="3834284" cy="335280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4495" y="5656952"/>
            <a:ext cx="2743200" cy="70788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9531" y="5682298"/>
            <a:ext cx="27432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Chicken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567" y="5682298"/>
            <a:ext cx="27432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1923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200" y="343396"/>
            <a:ext cx="5759355" cy="83099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Unhealthy 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69" y="1858298"/>
            <a:ext cx="3111908" cy="30930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69" y="1858298"/>
            <a:ext cx="3256634" cy="30930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" y="1858298"/>
            <a:ext cx="3384294" cy="309303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2671" y="5456903"/>
            <a:ext cx="2979174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Chocolate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2503" y="5495454"/>
            <a:ext cx="2979174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Juice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2335" y="5456903"/>
            <a:ext cx="3072581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Soft drinks and chips</a:t>
            </a:r>
          </a:p>
        </p:txBody>
      </p:sp>
    </p:spTree>
    <p:extLst>
      <p:ext uri="{BB962C8B-B14F-4D97-AF65-F5344CB8AC3E}">
        <p14:creationId xmlns:p14="http://schemas.microsoft.com/office/powerpoint/2010/main" val="26307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6" y="900752"/>
            <a:ext cx="7165074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LESSON DECLARATION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618" y="3398294"/>
            <a:ext cx="8325133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	EAT HEALTHY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313"/>
            <a:ext cx="204816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62923" y="160420"/>
            <a:ext cx="10680031" cy="6461567"/>
            <a:chOff x="1162923" y="160420"/>
            <a:chExt cx="10680031" cy="6461567"/>
          </a:xfrm>
        </p:grpSpPr>
        <p:grpSp>
          <p:nvGrpSpPr>
            <p:cNvPr id="16" name="Group 15"/>
            <p:cNvGrpSpPr/>
            <p:nvPr/>
          </p:nvGrpSpPr>
          <p:grpSpPr>
            <a:xfrm>
              <a:off x="1162923" y="160420"/>
              <a:ext cx="9660193" cy="6461566"/>
              <a:chOff x="1194619" y="0"/>
              <a:chExt cx="9660193" cy="68580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7" name="Freeform 16"/>
              <p:cNvSpPr/>
              <p:nvPr/>
            </p:nvSpPr>
            <p:spPr>
              <a:xfrm>
                <a:off x="4817191" y="0"/>
                <a:ext cx="2415048" cy="1714500"/>
              </a:xfrm>
              <a:custGeom>
                <a:avLst/>
                <a:gdLst>
                  <a:gd name="connsiteX0" fmla="*/ 0 w 2415048"/>
                  <a:gd name="connsiteY0" fmla="*/ 1714500 h 1714500"/>
                  <a:gd name="connsiteX1" fmla="*/ 1207522 w 2415048"/>
                  <a:gd name="connsiteY1" fmla="*/ 0 h 1714500"/>
                  <a:gd name="connsiteX2" fmla="*/ 1207526 w 2415048"/>
                  <a:gd name="connsiteY2" fmla="*/ 0 h 1714500"/>
                  <a:gd name="connsiteX3" fmla="*/ 2415048 w 2415048"/>
                  <a:gd name="connsiteY3" fmla="*/ 1714500 h 1714500"/>
                  <a:gd name="connsiteX4" fmla="*/ 0 w 2415048"/>
                  <a:gd name="connsiteY4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5048" h="1714500">
                    <a:moveTo>
                      <a:pt x="0" y="1714500"/>
                    </a:moveTo>
                    <a:lnTo>
                      <a:pt x="1207522" y="0"/>
                    </a:lnTo>
                    <a:lnTo>
                      <a:pt x="1207526" y="0"/>
                    </a:lnTo>
                    <a:lnTo>
                      <a:pt x="2415048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609667" y="1714500"/>
                <a:ext cx="4830096" cy="1714500"/>
              </a:xfrm>
              <a:custGeom>
                <a:avLst/>
                <a:gdLst>
                  <a:gd name="connsiteX0" fmla="*/ 0 w 4830096"/>
                  <a:gd name="connsiteY0" fmla="*/ 1714500 h 1714500"/>
                  <a:gd name="connsiteX1" fmla="*/ 1207522 w 4830096"/>
                  <a:gd name="connsiteY1" fmla="*/ 0 h 1714500"/>
                  <a:gd name="connsiteX2" fmla="*/ 3622574 w 4830096"/>
                  <a:gd name="connsiteY2" fmla="*/ 0 h 1714500"/>
                  <a:gd name="connsiteX3" fmla="*/ 4830096 w 4830096"/>
                  <a:gd name="connsiteY3" fmla="*/ 1714500 h 1714500"/>
                  <a:gd name="connsiteX4" fmla="*/ 0 w 4830096"/>
                  <a:gd name="connsiteY4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0096" h="1714500">
                    <a:moveTo>
                      <a:pt x="0" y="1714500"/>
                    </a:moveTo>
                    <a:lnTo>
                      <a:pt x="1207522" y="0"/>
                    </a:lnTo>
                    <a:lnTo>
                      <a:pt x="3622574" y="0"/>
                    </a:lnTo>
                    <a:lnTo>
                      <a:pt x="4830096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7817" tIns="82550" rIns="927817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402143" y="3415335"/>
                <a:ext cx="7245144" cy="1714500"/>
              </a:xfrm>
              <a:custGeom>
                <a:avLst/>
                <a:gdLst>
                  <a:gd name="connsiteX0" fmla="*/ 0 w 7245144"/>
                  <a:gd name="connsiteY0" fmla="*/ 1714500 h 1714500"/>
                  <a:gd name="connsiteX1" fmla="*/ 1207522 w 7245144"/>
                  <a:gd name="connsiteY1" fmla="*/ 0 h 1714500"/>
                  <a:gd name="connsiteX2" fmla="*/ 6037622 w 7245144"/>
                  <a:gd name="connsiteY2" fmla="*/ 0 h 1714500"/>
                  <a:gd name="connsiteX3" fmla="*/ 7245144 w 7245144"/>
                  <a:gd name="connsiteY3" fmla="*/ 1714500 h 1714500"/>
                  <a:gd name="connsiteX4" fmla="*/ 0 w 7245144"/>
                  <a:gd name="connsiteY4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5144" h="1714500">
                    <a:moveTo>
                      <a:pt x="0" y="1714500"/>
                    </a:moveTo>
                    <a:lnTo>
                      <a:pt x="1207522" y="0"/>
                    </a:lnTo>
                    <a:lnTo>
                      <a:pt x="6037622" y="0"/>
                    </a:lnTo>
                    <a:lnTo>
                      <a:pt x="7245144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0450" tIns="82550" rIns="13504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194619" y="5143500"/>
                <a:ext cx="9660193" cy="1714500"/>
              </a:xfrm>
              <a:custGeom>
                <a:avLst/>
                <a:gdLst>
                  <a:gd name="connsiteX0" fmla="*/ 0 w 9660193"/>
                  <a:gd name="connsiteY0" fmla="*/ 1714500 h 1714500"/>
                  <a:gd name="connsiteX1" fmla="*/ 1207522 w 9660193"/>
                  <a:gd name="connsiteY1" fmla="*/ 0 h 1714500"/>
                  <a:gd name="connsiteX2" fmla="*/ 8452671 w 9660193"/>
                  <a:gd name="connsiteY2" fmla="*/ 0 h 1714500"/>
                  <a:gd name="connsiteX3" fmla="*/ 9660193 w 9660193"/>
                  <a:gd name="connsiteY3" fmla="*/ 1714500 h 1714500"/>
                  <a:gd name="connsiteX4" fmla="*/ 0 w 9660193"/>
                  <a:gd name="connsiteY4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0193" h="1714500">
                    <a:moveTo>
                      <a:pt x="0" y="1714500"/>
                    </a:moveTo>
                    <a:lnTo>
                      <a:pt x="1207522" y="0"/>
                    </a:lnTo>
                    <a:lnTo>
                      <a:pt x="8452671" y="0"/>
                    </a:lnTo>
                    <a:lnTo>
                      <a:pt x="9660193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3083" tIns="82550" rIns="1773085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738" y="5268036"/>
              <a:ext cx="1617534" cy="135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928" y="5268036"/>
              <a:ext cx="1765395" cy="1353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570" y="5268036"/>
              <a:ext cx="1617534" cy="13539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93" y="5268036"/>
              <a:ext cx="1576174" cy="13539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107" y="3432141"/>
              <a:ext cx="2053216" cy="1542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53" y="3425576"/>
              <a:ext cx="1843890" cy="15337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625" y="2330700"/>
              <a:ext cx="790858" cy="10424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383" y="2308818"/>
              <a:ext cx="663832" cy="1056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553" y="2315908"/>
              <a:ext cx="702600" cy="10495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357" y="2705967"/>
              <a:ext cx="1153376" cy="5700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156" y="992035"/>
              <a:ext cx="634842" cy="6650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323" y="1007186"/>
              <a:ext cx="669060" cy="64144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170605" y="545690"/>
              <a:ext cx="36723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FOOD PYRAMID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6061" y="1052047"/>
            <a:ext cx="2536723" cy="1323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Third level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084" y="2502149"/>
            <a:ext cx="2536723" cy="1323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Second level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6060" y="3978002"/>
            <a:ext cx="2536723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Bottom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969" y="191747"/>
            <a:ext cx="2536723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Top level</a:t>
            </a:r>
          </a:p>
        </p:txBody>
      </p:sp>
      <p:sp>
        <p:nvSpPr>
          <p:cNvPr id="34" name="Left Arrow 33"/>
          <p:cNvSpPr/>
          <p:nvPr/>
        </p:nvSpPr>
        <p:spPr>
          <a:xfrm>
            <a:off x="6768625" y="765776"/>
            <a:ext cx="934653" cy="835747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7796945" y="2429475"/>
            <a:ext cx="934653" cy="835747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794342" y="3859501"/>
            <a:ext cx="934653" cy="835747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9759770" y="5527137"/>
            <a:ext cx="934653" cy="835747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270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S. M. MAHABUBUR RAHAMAN SHIBLU</cp:lastModifiedBy>
  <cp:revision>71</cp:revision>
  <dcterms:created xsi:type="dcterms:W3CDTF">2020-01-14T05:04:31Z</dcterms:created>
  <dcterms:modified xsi:type="dcterms:W3CDTF">2021-01-17T02:15:06Z</dcterms:modified>
</cp:coreProperties>
</file>