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5" r:id="rId5"/>
    <p:sldId id="259" r:id="rId6"/>
    <p:sldId id="260" r:id="rId7"/>
    <p:sldId id="262" r:id="rId8"/>
    <p:sldId id="263" r:id="rId9"/>
    <p:sldId id="274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533400"/>
            <a:ext cx="7010400" cy="388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57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3400"/>
            <a:ext cx="9144000" cy="38862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1066800" y="4419600"/>
            <a:ext cx="6934200" cy="1569660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9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n Arrow Callout 4"/>
          <p:cNvSpPr/>
          <p:nvPr/>
        </p:nvSpPr>
        <p:spPr>
          <a:xfrm>
            <a:off x="1143000" y="304800"/>
            <a:ext cx="6477000" cy="1143000"/>
          </a:xfrm>
          <a:prstGeom prst="downArrowCallout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ব্যাকরণ পাঠের প্রয়োজনীয়তা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1524000"/>
            <a:ext cx="7620000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১। ভাষাকে বিশ্লেশন করে তার স্বরূপ ও বৈশিষ্ট্যকে নিরূপন করে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600" y="2209800"/>
            <a:ext cx="7543800" cy="830997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২। ব্যাকরণ পাঠ করে ভাষার বিভিন্ন উপাদানের গঠন-প্রকৃতি এবং সে সবের সুষ্ঠু ব্যবহার- বিধি সম্পর্কে জানা যায় 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0600" y="3124200"/>
            <a:ext cx="7543800" cy="461665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৩।ব্যাকরণ পাঠ করে লেখায় ও কথায় ভাষা প্রয়োগ শুদ্ধতা রক্ষা করা যায় 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0600" y="3657600"/>
            <a:ext cx="7543800" cy="461665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৪। ব্যাকরন পাঠে ভাষার সৌন্দর্য অনুধাবন ক্ষমতা বৃদ্ধি পায় 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4400" y="4267200"/>
            <a:ext cx="7620000" cy="461665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৫। ব্যাকরণ সাহিত্যের রস আস্বাদনে সহায়ক ভূমিকা পালন করে 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4400" y="4876800"/>
            <a:ext cx="7543800" cy="461665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৬।ব্যাকরন পাঠের মাধ্যমে ছন্দ-অলংকার বিষয়ে জ্ঞান লাভ করা যায় 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8200" y="5638800"/>
            <a:ext cx="7620000" cy="830997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.৭। ভাষার পরিবর্তনের ধারা নিয়ম-শৃংখলার বর্ণনা ও বিশ্লেষন ব্যাকরণ পাঠে অবহিত হওয়া যায় 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838200"/>
            <a:ext cx="6705600" cy="3505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142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762000"/>
            <a:ext cx="6781800" cy="3810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90600" y="5029200"/>
            <a:ext cx="7162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ular Callout 3"/>
          <p:cNvSpPr/>
          <p:nvPr/>
        </p:nvSpPr>
        <p:spPr>
          <a:xfrm>
            <a:off x="1143000" y="457200"/>
            <a:ext cx="7010400" cy="1447800"/>
          </a:xfrm>
          <a:prstGeom prst="wedgeRectCallout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2514600"/>
            <a:ext cx="7467600" cy="39624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মোছাম্মাদ রোখশানা বেগম</a:t>
            </a:r>
          </a:p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বুরুঙ্গা ইকবাল আহমদ হাইস্কুল এন্ড কলেজ</a:t>
            </a:r>
          </a:p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ওসমানীনগর,সিলেট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52600" y="990600"/>
            <a:ext cx="5638800" cy="106680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6800" y="2743200"/>
            <a:ext cx="7162800" cy="3352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শ্রেনীঃ অষ্টম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বিষয়ঃ বাংলা ২য় পত্র 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“ব্যাকরণ ও এর আলোচ্য বিষয়” 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76600" y="762000"/>
            <a:ext cx="3429000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শিখনফল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3200400"/>
            <a:ext cx="7543800" cy="255454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পাঠ শেষে শিক্ষার্থীরা...</a:t>
            </a:r>
          </a:p>
          <a:p>
            <a:endParaRPr lang="bn-IN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১।  ব্যাকরণ কি তা ব্যাখ্যা করতে পারবে ।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২। ব্যাকরণের বৈশিষ্ঠ্য ব্যাখ্যা করতে পারবে ।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৩। ব্যাকরণ পাঠের প্রয়োজনীয়তা ব্যাখ্যা করতে পারবে 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71800" y="381000"/>
            <a:ext cx="4267200" cy="129540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ব্যাকরণ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4572000" y="1676400"/>
            <a:ext cx="685800" cy="381000"/>
          </a:xfrm>
          <a:prstGeom prst="downArrow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2057400"/>
            <a:ext cx="9144000" cy="4572000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ব্যাকরণ=বি+আ+কৃ+অন</a:t>
            </a:r>
          </a:p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ব্যাকরণ শব্দের অর্থ বিশেষভাবে বিশ্লেষন । এর মূল ভিত্তি হলো  ভাষা ।</a:t>
            </a:r>
          </a:p>
          <a:p>
            <a:pPr algn="ctr"/>
            <a:endParaRPr lang="bn-IN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 শাস্ত্রে কোন ভাষার বিভিন্ন উপাদানের প্রকৃতি ও স্বরুপের বিচার বিশ্লেষন করা হয় এবং বিভিন্ন উপাদানের সম্পর্ক নির্ণয় ও প্রয়োগবিধি বিশদভাবে আলোচনা করা হয় তাকে ব্যাকরন বলে ।</a:t>
            </a:r>
          </a:p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অথবা,</a:t>
            </a:r>
          </a:p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 পুস্তক পাঠ করলে ভাষার বু	ৎপত্তি,বিবির্তন ও বিকাশের তথ্য জানা যায় এবং ভাষা শুদ্ধরুপে লিখতে,পড়তে ও বলতে পারা যায় তাকে ব্যাকরণ বলে 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Callout 3"/>
          <p:cNvSpPr/>
          <p:nvPr/>
        </p:nvSpPr>
        <p:spPr>
          <a:xfrm>
            <a:off x="0" y="1371600"/>
            <a:ext cx="3581400" cy="1600200"/>
          </a:xfrm>
          <a:prstGeom prst="rightArrowCallou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সর্বপ্রথম বাংলা ব্যাকরণের মুদ্রিত গ্রন্থ হলো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own Arrow Callout 4"/>
          <p:cNvSpPr/>
          <p:nvPr/>
        </p:nvSpPr>
        <p:spPr>
          <a:xfrm>
            <a:off x="4267200" y="1295400"/>
            <a:ext cx="3657600" cy="2362200"/>
          </a:xfrm>
          <a:prstGeom prst="downArrowCallout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A Grammar of the Bengali Language</a:t>
            </a:r>
            <a:endParaRPr lang="en-US" sz="3200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4038600"/>
            <a:ext cx="7696200" cy="167640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ইংরেজ পন্ডিত ন্যাথানিয়েল ব্র্যাসি হ্যালহেড (এন বি হ্যালহেড) 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Callout 3"/>
          <p:cNvSpPr/>
          <p:nvPr/>
        </p:nvSpPr>
        <p:spPr>
          <a:xfrm>
            <a:off x="0" y="990600"/>
            <a:ext cx="3581400" cy="2057400"/>
          </a:xfrm>
          <a:prstGeom prst="rightArrowCallou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বাঙালীদের মধ্যে সর্বপ্রথম ব্যাকরণ লিখেন (ইং)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own Arrow Callout 4"/>
          <p:cNvSpPr/>
          <p:nvPr/>
        </p:nvSpPr>
        <p:spPr>
          <a:xfrm>
            <a:off x="3810000" y="1066800"/>
            <a:ext cx="4419600" cy="2819400"/>
          </a:xfrm>
          <a:prstGeom prst="downArrowCallout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রাজা রামমোহন রায়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38400" y="3962400"/>
            <a:ext cx="5410200" cy="18288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গৌড়ীয় ব্যাকরণ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n Arrow Callout 4"/>
          <p:cNvSpPr/>
          <p:nvPr/>
        </p:nvSpPr>
        <p:spPr>
          <a:xfrm>
            <a:off x="1219200" y="533400"/>
            <a:ext cx="7315200" cy="1828800"/>
          </a:xfrm>
          <a:prstGeom prst="downArrowCallout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বিভিন্ন ভাষাবিজ্ঞানীদের সংজ্ঞা </a:t>
            </a:r>
            <a:r>
              <a:rPr lang="bn-IN" sz="3600" dirty="0" smtClean="0">
                <a:solidFill>
                  <a:schemeClr val="tx1"/>
                </a:solidFill>
              </a:rPr>
              <a:t> 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438400"/>
            <a:ext cx="9144000" cy="152400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ডঃ সুনীতিকুমার বন্দ্যোপাধ্যায়ের মতে-যে শাস্ত্রে কোন ভাষাকে বিশ্লেষণ করে এর স্বরুপ,প্রকৃতি ও প্রয়োগনীতি বুঝিয়ে দেয়াহয় সেই শাস্ত্রকে বলে সেই ভাষার ব্যাকরণ </a:t>
            </a:r>
            <a:r>
              <a:rPr lang="bn-IN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038600"/>
            <a:ext cx="9144000" cy="1219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ডঃ মুহম্মদ শহীদুল্লাহর মতে-যে শাস্ত্র কোন ভাষাকে বিশ্লেষন করে তার স্বরুপ,প্রকৃতি ও প্রয়োগেররীতি আলোচনা করে এবং যার সাহায্যে সে ভাষা কথা ও লেখায় শুদ্ধরুপে প্রয়োগ করা যায়, সে শাস্ত্রকে সে ভাষার ব্যাকরণ বলে ।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5334000"/>
            <a:ext cx="9144000" cy="12192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ডঃ এনামুল হকের মতে –যে শাস্ত্রের দ্বারা ভাষাকে বিশ্লেষণ করে এর বিবিধ অংশের পারস্পরিক সম্বন্ধ নির্নয় করা যায় এবং ভাষা রচনাকালে আবশ্যাকমত সেই নির্ণিত তত্ত্ব  ও তথ্য প্রয়োগ সম্ভবপর হয়ে উঠে তার নামই ব্যাকরণ ।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Callout 3"/>
          <p:cNvSpPr/>
          <p:nvPr/>
        </p:nvSpPr>
        <p:spPr>
          <a:xfrm>
            <a:off x="1066800" y="533400"/>
            <a:ext cx="7239000" cy="1066800"/>
          </a:xfrm>
          <a:prstGeom prst="downArrowCallou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ব্যাকরনের বৈশিষ্ট্য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1905000"/>
            <a:ext cx="7315200" cy="52322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১। ব্যাকরণের আলোচ্য বিষয় ভাষার ভিতরের নিয়ম -শৃঙ্খলা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2667000"/>
            <a:ext cx="7315200" cy="52322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২। ব্যাকরণকে ভাষার সঙ্গবিধান বলা হয় 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3352800"/>
            <a:ext cx="7391400" cy="5232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৩। ভাষার অভ্যন্তরীন  শৃঙ্গখলা আবিষ্কার করাই ব্যাকরণের কাজ 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4191000"/>
            <a:ext cx="7467600" cy="954107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৪। ভাষার সৃষ্টি হয়েছে আগে, পরে ব্যাকরণ সৃষ্টি হয়েছে ভাষারই প্রয়োজনে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5334000"/>
            <a:ext cx="7239000" cy="954107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৫। ব্যাকরন ভাষাকে শাসন করেনা বরং ভাষা দ্বারাই ব্যাকরণ শাসিত হয়ে থাকে 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399</Words>
  <Application>Microsoft Office PowerPoint</Application>
  <PresentationFormat>On-screen Show (4:3)</PresentationFormat>
  <Paragraphs>48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Roksana bagum</dc:creator>
  <cp:lastModifiedBy>user</cp:lastModifiedBy>
  <cp:revision>26</cp:revision>
  <dcterms:created xsi:type="dcterms:W3CDTF">2006-08-16T00:00:00Z</dcterms:created>
  <dcterms:modified xsi:type="dcterms:W3CDTF">2021-01-17T07:44:21Z</dcterms:modified>
</cp:coreProperties>
</file>