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7D7"/>
    <a:srgbClr val="DEF9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95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13F6-9A0B-4E3F-A7AA-A843AB05E115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1B119-A153-4BE5-A9D0-09959AF38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1B119-A153-4BE5-A9D0-09959AF38B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533400"/>
            <a:ext cx="7543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0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533400"/>
            <a:ext cx="7543800" cy="3810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0800" y="4648200"/>
            <a:ext cx="4953000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685800"/>
            <a:ext cx="3048000" cy="1295400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বর্ণের মাত্রা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886200"/>
            <a:ext cx="2286000" cy="2057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 আ ই ঈ উ ঊ ক ঘ চ   ছ জ ঝ ট ঠ ড ঢ ত দ ন ফ ব ভ ম য র ল ষ স হ ড় ঢ় য়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3810000"/>
            <a:ext cx="228600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 খ গ ণ থ ধ প শ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3733800"/>
            <a:ext cx="2286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ঐ ও ঔ ঙ ঞ ৎ  ং  ঃ  ঁ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609600" y="2590800"/>
            <a:ext cx="2286000" cy="1143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 মাত্রা ৩২টি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6096000" y="2590800"/>
            <a:ext cx="2286000" cy="10668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মাত্রাহীন ১০ টি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3429000" y="2514600"/>
            <a:ext cx="2286000" cy="1143000"/>
          </a:xfrm>
          <a:prstGeom prst="downArrowCallou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অর্ধমাত্রা ৮টি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73914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4953000"/>
            <a:ext cx="6553200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      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029200" cy="92333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পাঠ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048000"/>
            <a:ext cx="6858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অষ্ঠম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 বাংলা ২য় পত্র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ধ্বনি ও বর্ণ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মোট ছাত্রঃ  ৫০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54864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620000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 পাঠশেষে  শিক্ষার্থীরা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১।। বর্ণ কি তা ব্যাখ্যা করতে পারবে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বর্ণের প্রকারভেদ জানবে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ও ব্যাখ্যা করতে পারবে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886200" y="0"/>
            <a:ext cx="2057400" cy="1600200"/>
          </a:xfrm>
          <a:prstGeom prst="downArrowCallout">
            <a:avLst/>
          </a:prstGeom>
          <a:solidFill>
            <a:srgbClr val="DEF9D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80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“ধ্বনি নির্দেশক  প্রতীক বা চিহ্নকে বর্ণ বলে ।”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অর্থাৎ , “মনের ভাব লিখে প্রকাশ করার জন্য ভাষায় যে সাংকেতিক চিহ্ন ব্যবহার করা হয় তাকে বর্ণ বলে ।”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অ,আ,ক,খ 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 ।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*বাংলা ভাষায় ৫০টি বর্ণ রয়েছে 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905000" y="762000"/>
            <a:ext cx="6019800" cy="9144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ধ্বনি অনুযায়ী বর্ণকে দুভাগে ভাগ করা হয়েছে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2133600"/>
            <a:ext cx="21336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১।স্বরবর্ণ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2057400"/>
            <a:ext cx="29718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ব্যঞ্জন বর্ণ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096000" y="2667000"/>
            <a:ext cx="533400" cy="6858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362200" y="2743200"/>
            <a:ext cx="533400" cy="6858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19200" y="3429000"/>
            <a:ext cx="3124200" cy="1077218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অ,আ,ই,ঈ,উ,ঊ,ঋ,এ,ঐ,ও,ঔ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3429000"/>
            <a:ext cx="2971800" cy="1077218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ক,খ,গ,ঘ,ঙ  চ্‌, ছ, জ, ঝ, ঙ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438400" y="4495800"/>
            <a:ext cx="304800" cy="533400"/>
          </a:xfrm>
          <a:prstGeom prst="downArrow">
            <a:avLst>
              <a:gd name="adj1" fmla="val 78656"/>
              <a:gd name="adj2" fmla="val 50000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91200" y="4495800"/>
            <a:ext cx="381000" cy="457200"/>
          </a:xfrm>
          <a:prstGeom prst="downArrow">
            <a:avLst>
              <a:gd name="adj1" fmla="val 50000"/>
              <a:gd name="adj2" fmla="val 57164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5410200"/>
            <a:ext cx="13716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১১টি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5334000"/>
            <a:ext cx="16002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৩৯টি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3276600" y="0"/>
            <a:ext cx="2057400" cy="10668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স্বরবর্ণ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57200" y="1219200"/>
            <a:ext cx="8001000" cy="1600200"/>
          </a:xfrm>
          <a:prstGeom prst="downArrowCallou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বর্ণ অন্য বর্ণের সাহায্য ছাড়া  নিজে নিজে উচ্চারিত হতে পারে তাকে স্বরবর্ণ বলে 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905000" y="2895600"/>
            <a:ext cx="5257800" cy="16002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অ,আ,ই,ঈ,উ,ঊ,ঋ,এ,ঐ,ও,ঔ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438400" y="4572000"/>
            <a:ext cx="4191000" cy="12192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স্বরবর্ণের সংক্ষিপ্ত  রুপকে কার বলে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5943600"/>
            <a:ext cx="1905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200400" y="228600"/>
            <a:ext cx="3200400" cy="99060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 বর্ণ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838200" y="1219200"/>
            <a:ext cx="7696200" cy="13716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বর্ণ অন্য বর্ণের সাহায্য ছাড়া নিজে নিজে উচ্চারিত হতে পারেনা তাকে ব্যঞ্জন বর্ণ বলে 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447800" y="2819400"/>
            <a:ext cx="6781800" cy="1524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খ গ ঘ ঙ চ ছ জ ঝ ঞ ট ঠ ড ঢ ণ ত থ দ ধ ন----ঁ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438400" y="4419600"/>
            <a:ext cx="4876800" cy="12954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 বর্ণের সংক্ষিপ্ত রুপকে ফলা বলে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5791200"/>
            <a:ext cx="2438400" cy="8382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৩৯টি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240</Words>
  <Application>Microsoft Office PowerPoint</Application>
  <PresentationFormat>On-screen Show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user</cp:lastModifiedBy>
  <cp:revision>33</cp:revision>
  <dcterms:created xsi:type="dcterms:W3CDTF">2006-08-16T00:00:00Z</dcterms:created>
  <dcterms:modified xsi:type="dcterms:W3CDTF">2021-01-17T08:39:04Z</dcterms:modified>
</cp:coreProperties>
</file>