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1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8" d="100"/>
          <a:sy n="48" d="100"/>
        </p:scale>
        <p:origin x="43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8E0-5A5B-40BE-B86F-3473FCC09E85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D8A7-7E50-48DC-8900-E96FF11D9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9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8E0-5A5B-40BE-B86F-3473FCC09E85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D8A7-7E50-48DC-8900-E96FF11D9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92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8E0-5A5B-40BE-B86F-3473FCC09E85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D8A7-7E50-48DC-8900-E96FF11D9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4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8E0-5A5B-40BE-B86F-3473FCC09E85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D8A7-7E50-48DC-8900-E96FF11D9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8E0-5A5B-40BE-B86F-3473FCC09E85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D8A7-7E50-48DC-8900-E96FF11D9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9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8E0-5A5B-40BE-B86F-3473FCC09E85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D8A7-7E50-48DC-8900-E96FF11D9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8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8E0-5A5B-40BE-B86F-3473FCC09E85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D8A7-7E50-48DC-8900-E96FF11D9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4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8E0-5A5B-40BE-B86F-3473FCC09E85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D8A7-7E50-48DC-8900-E96FF11D9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57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8E0-5A5B-40BE-B86F-3473FCC09E85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D8A7-7E50-48DC-8900-E96FF11D9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0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8E0-5A5B-40BE-B86F-3473FCC09E85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D8A7-7E50-48DC-8900-E96FF11D9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42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A38E0-5A5B-40BE-B86F-3473FCC09E85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FD8A7-7E50-48DC-8900-E96FF11D9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3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A38E0-5A5B-40BE-B86F-3473FCC09E85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FD8A7-7E50-48DC-8900-E96FF11D9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4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352796" y="-2213809"/>
            <a:ext cx="6112046" cy="1156636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604213" y="689811"/>
            <a:ext cx="6898104" cy="9464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5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5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en-US" sz="5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bn-IN" sz="5400" b="1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233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4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1 0.70277 L 0.0474 0.36597 " pathEditMode="relative" rAng="0" ptsTypes="AA">
                                      <p:cBhvr>
                                        <p:cTn id="10" dur="7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30" y="-16852"/>
                                    </p:animMotion>
                                    <p:animRot by="1500000">
                                      <p:cBhvr>
                                        <p:cTn id="11" dur="3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37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375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4" dur="375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1495" y="497305"/>
            <a:ext cx="4989093" cy="5403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8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10800000" flipV="1">
            <a:off x="3449053" y="737936"/>
            <a:ext cx="4989093" cy="5403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10800000" flipV="1">
            <a:off x="3449052" y="2679031"/>
            <a:ext cx="4989093" cy="346193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91790" y="497305"/>
            <a:ext cx="4989093" cy="5403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91790" y="497305"/>
            <a:ext cx="2518610" cy="5403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7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82979" y="1042734"/>
            <a:ext cx="4989093" cy="5403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/>
          <p:cNvSpPr/>
          <p:nvPr/>
        </p:nvSpPr>
        <p:spPr>
          <a:xfrm rot="16200000">
            <a:off x="4375484" y="862262"/>
            <a:ext cx="2133599" cy="2494548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>
            <a:off x="6713619" y="1042736"/>
            <a:ext cx="2446420" cy="2133600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>
            <a:off x="4369471" y="840201"/>
            <a:ext cx="2133599" cy="2506578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rot="10800000">
            <a:off x="6737680" y="1026690"/>
            <a:ext cx="2458451" cy="2133601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6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9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858126" y="721894"/>
            <a:ext cx="4989093" cy="5403032"/>
            <a:chOff x="890337" y="737936"/>
            <a:chExt cx="4989093" cy="5403032"/>
          </a:xfrm>
        </p:grpSpPr>
        <p:sp>
          <p:nvSpPr>
            <p:cNvPr id="5" name="Rectangle 4"/>
            <p:cNvSpPr/>
            <p:nvPr/>
          </p:nvSpPr>
          <p:spPr>
            <a:xfrm>
              <a:off x="890337" y="2871536"/>
              <a:ext cx="4989093" cy="326943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914398" y="737936"/>
              <a:ext cx="4940968" cy="2133600"/>
              <a:chOff x="1379620" y="497304"/>
              <a:chExt cx="4940968" cy="2133600"/>
            </a:xfrm>
          </p:grpSpPr>
          <p:sp>
            <p:nvSpPr>
              <p:cNvPr id="14" name="Right Triangle 13"/>
              <p:cNvSpPr/>
              <p:nvPr/>
            </p:nvSpPr>
            <p:spPr>
              <a:xfrm rot="16200000">
                <a:off x="1560094" y="316830"/>
                <a:ext cx="2133599" cy="2494548"/>
              </a:xfrm>
              <a:prstGeom prst="rtTriangl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ight Triangle 14"/>
              <p:cNvSpPr/>
              <p:nvPr/>
            </p:nvSpPr>
            <p:spPr>
              <a:xfrm>
                <a:off x="3874168" y="497304"/>
                <a:ext cx="2446420" cy="2133600"/>
              </a:xfrm>
              <a:prstGeom prst="rtTriangl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3184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6379" y="2861937"/>
            <a:ext cx="4989093" cy="32694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930440" y="728337"/>
            <a:ext cx="4940968" cy="2133600"/>
            <a:chOff x="1379620" y="497304"/>
            <a:chExt cx="4940968" cy="2133600"/>
          </a:xfrm>
        </p:grpSpPr>
        <p:sp>
          <p:nvSpPr>
            <p:cNvPr id="14" name="Right Triangle 13"/>
            <p:cNvSpPr/>
            <p:nvPr/>
          </p:nvSpPr>
          <p:spPr>
            <a:xfrm rot="16200000">
              <a:off x="1560094" y="316830"/>
              <a:ext cx="2133599" cy="2494548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Triangle 14"/>
            <p:cNvSpPr/>
            <p:nvPr/>
          </p:nvSpPr>
          <p:spPr>
            <a:xfrm>
              <a:off x="3874168" y="497304"/>
              <a:ext cx="2446420" cy="2133600"/>
            </a:xfrm>
            <a:prstGeom prst="rtTriangl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" name="Straight Connector 2"/>
          <p:cNvCxnSpPr>
            <a:stCxn id="14" idx="0"/>
          </p:cNvCxnSpPr>
          <p:nvPr/>
        </p:nvCxnSpPr>
        <p:spPr>
          <a:xfrm>
            <a:off x="930440" y="2861937"/>
            <a:ext cx="496503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050002" y="4119662"/>
            <a:ext cx="902789" cy="2576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944353" y="4119662"/>
            <a:ext cx="8438" cy="201170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50002" y="4119663"/>
            <a:ext cx="0" cy="20117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620125" y="4053913"/>
            <a:ext cx="1000627" cy="57265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311438" y="4053913"/>
            <a:ext cx="1000627" cy="57265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 rot="20826913">
            <a:off x="7950269" y="1733424"/>
            <a:ext cx="1922465" cy="2947236"/>
            <a:chOff x="8304435" y="1602794"/>
            <a:chExt cx="1358120" cy="2041180"/>
          </a:xfrm>
        </p:grpSpPr>
        <p:sp>
          <p:nvSpPr>
            <p:cNvPr id="30" name="Rectangle 29"/>
            <p:cNvSpPr/>
            <p:nvPr/>
          </p:nvSpPr>
          <p:spPr>
            <a:xfrm rot="2289127">
              <a:off x="9186473" y="1602794"/>
              <a:ext cx="476082" cy="197962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/>
            <p:cNvSpPr/>
            <p:nvPr/>
          </p:nvSpPr>
          <p:spPr>
            <a:xfrm rot="20343475">
              <a:off x="8304435" y="3219937"/>
              <a:ext cx="625381" cy="424037"/>
            </a:xfrm>
            <a:prstGeom prst="triangle">
              <a:avLst>
                <a:gd name="adj" fmla="val 646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5007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1" grpId="0" animBg="1"/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4136857" y="1171074"/>
            <a:ext cx="3844086" cy="4222358"/>
            <a:chOff x="890337" y="737936"/>
            <a:chExt cx="4989093" cy="5403032"/>
          </a:xfrm>
        </p:grpSpPr>
        <p:sp>
          <p:nvSpPr>
            <p:cNvPr id="19" name="Rectangle 18"/>
            <p:cNvSpPr/>
            <p:nvPr/>
          </p:nvSpPr>
          <p:spPr>
            <a:xfrm>
              <a:off x="890337" y="2871536"/>
              <a:ext cx="4989093" cy="326943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914398" y="737936"/>
              <a:ext cx="4940968" cy="2133600"/>
              <a:chOff x="1379620" y="497304"/>
              <a:chExt cx="4940968" cy="2133600"/>
            </a:xfrm>
          </p:grpSpPr>
          <p:sp>
            <p:nvSpPr>
              <p:cNvPr id="32" name="Right Triangle 31"/>
              <p:cNvSpPr/>
              <p:nvPr/>
            </p:nvSpPr>
            <p:spPr>
              <a:xfrm rot="16200000">
                <a:off x="1560094" y="316830"/>
                <a:ext cx="2133599" cy="2494548"/>
              </a:xfrm>
              <a:prstGeom prst="rt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ight Triangle 32"/>
              <p:cNvSpPr/>
              <p:nvPr/>
            </p:nvSpPr>
            <p:spPr>
              <a:xfrm>
                <a:off x="3874168" y="497304"/>
                <a:ext cx="2446420" cy="2133600"/>
              </a:xfrm>
              <a:prstGeom prst="rt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" name="Straight Connector 22"/>
            <p:cNvCxnSpPr>
              <a:stCxn id="32" idx="0"/>
            </p:cNvCxnSpPr>
            <p:nvPr/>
          </p:nvCxnSpPr>
          <p:spPr>
            <a:xfrm>
              <a:off x="914398" y="2871536"/>
              <a:ext cx="4965032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/>
          </p:nvGrpSpPr>
          <p:grpSpPr>
            <a:xfrm>
              <a:off x="3033960" y="4129261"/>
              <a:ext cx="894351" cy="2011707"/>
              <a:chOff x="3033960" y="4129261"/>
              <a:chExt cx="894351" cy="2011707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3033960" y="4129261"/>
                <a:ext cx="894351" cy="1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928311" y="4129262"/>
                <a:ext cx="0" cy="201170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033960" y="4129262"/>
                <a:ext cx="0" cy="201170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ectangle 26"/>
            <p:cNvSpPr/>
            <p:nvPr/>
          </p:nvSpPr>
          <p:spPr>
            <a:xfrm>
              <a:off x="4604083" y="4063512"/>
              <a:ext cx="1000627" cy="572656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295396" y="4063512"/>
              <a:ext cx="1000627" cy="572656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2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5053" y="2213812"/>
            <a:ext cx="8572500" cy="23261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এসো আমরা এই ঘরটি কাগজ দিয়ে তৈরি করি </a:t>
            </a:r>
            <a:endParaRPr lang="bn-IN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39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1004660" y="728337"/>
            <a:ext cx="4989093" cy="5403032"/>
            <a:chOff x="890337" y="737936"/>
            <a:chExt cx="4989093" cy="5403032"/>
          </a:xfrm>
        </p:grpSpPr>
        <p:sp>
          <p:nvSpPr>
            <p:cNvPr id="5" name="Rectangle 4"/>
            <p:cNvSpPr/>
            <p:nvPr/>
          </p:nvSpPr>
          <p:spPr>
            <a:xfrm>
              <a:off x="890337" y="2871536"/>
              <a:ext cx="4989093" cy="326943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914398" y="737936"/>
              <a:ext cx="4940968" cy="2133600"/>
              <a:chOff x="1379620" y="497304"/>
              <a:chExt cx="4940968" cy="2133600"/>
            </a:xfrm>
          </p:grpSpPr>
          <p:sp>
            <p:nvSpPr>
              <p:cNvPr id="14" name="Right Triangle 13"/>
              <p:cNvSpPr/>
              <p:nvPr/>
            </p:nvSpPr>
            <p:spPr>
              <a:xfrm rot="16200000">
                <a:off x="1560094" y="316830"/>
                <a:ext cx="2133599" cy="2494548"/>
              </a:xfrm>
              <a:prstGeom prst="rtTriangl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ight Triangle 14"/>
              <p:cNvSpPr/>
              <p:nvPr/>
            </p:nvSpPr>
            <p:spPr>
              <a:xfrm>
                <a:off x="3874168" y="497304"/>
                <a:ext cx="2446420" cy="2133600"/>
              </a:xfrm>
              <a:prstGeom prst="rtTriangle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" name="Straight Connector 2"/>
            <p:cNvCxnSpPr>
              <a:stCxn id="14" idx="0"/>
            </p:cNvCxnSpPr>
            <p:nvPr/>
          </p:nvCxnSpPr>
          <p:spPr>
            <a:xfrm>
              <a:off x="914398" y="2871536"/>
              <a:ext cx="4965032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3033960" y="4129261"/>
              <a:ext cx="894351" cy="2011707"/>
              <a:chOff x="3033960" y="4129261"/>
              <a:chExt cx="894351" cy="2011707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3033960" y="4129261"/>
                <a:ext cx="894351" cy="1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3928311" y="4129262"/>
                <a:ext cx="0" cy="201170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3033960" y="4129262"/>
                <a:ext cx="0" cy="201170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Rectangle 20"/>
            <p:cNvSpPr/>
            <p:nvPr/>
          </p:nvSpPr>
          <p:spPr>
            <a:xfrm>
              <a:off x="4604083" y="4063512"/>
              <a:ext cx="1000627" cy="572656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295396" y="4063512"/>
              <a:ext cx="1000627" cy="572656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215333" y="1909011"/>
            <a:ext cx="3844086" cy="4222358"/>
            <a:chOff x="890337" y="737936"/>
            <a:chExt cx="4989093" cy="5403032"/>
          </a:xfrm>
        </p:grpSpPr>
        <p:sp>
          <p:nvSpPr>
            <p:cNvPr id="19" name="Rectangle 18"/>
            <p:cNvSpPr/>
            <p:nvPr/>
          </p:nvSpPr>
          <p:spPr>
            <a:xfrm>
              <a:off x="890337" y="2871536"/>
              <a:ext cx="4989093" cy="326943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914398" y="737936"/>
              <a:ext cx="4940968" cy="2133600"/>
              <a:chOff x="1379620" y="497304"/>
              <a:chExt cx="4940968" cy="2133600"/>
            </a:xfrm>
          </p:grpSpPr>
          <p:sp>
            <p:nvSpPr>
              <p:cNvPr id="32" name="Right Triangle 31"/>
              <p:cNvSpPr/>
              <p:nvPr/>
            </p:nvSpPr>
            <p:spPr>
              <a:xfrm rot="16200000">
                <a:off x="1560094" y="316830"/>
                <a:ext cx="2133599" cy="2494548"/>
              </a:xfrm>
              <a:prstGeom prst="rt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ight Triangle 32"/>
              <p:cNvSpPr/>
              <p:nvPr/>
            </p:nvSpPr>
            <p:spPr>
              <a:xfrm>
                <a:off x="3874168" y="497304"/>
                <a:ext cx="2446420" cy="2133600"/>
              </a:xfrm>
              <a:prstGeom prst="rtTriangl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" name="Straight Connector 22"/>
            <p:cNvCxnSpPr>
              <a:stCxn id="32" idx="0"/>
            </p:cNvCxnSpPr>
            <p:nvPr/>
          </p:nvCxnSpPr>
          <p:spPr>
            <a:xfrm>
              <a:off x="914398" y="2871536"/>
              <a:ext cx="4965032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/>
          </p:nvGrpSpPr>
          <p:grpSpPr>
            <a:xfrm>
              <a:off x="3033960" y="4129261"/>
              <a:ext cx="894351" cy="2011707"/>
              <a:chOff x="3033960" y="4129261"/>
              <a:chExt cx="894351" cy="2011707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3033960" y="4129261"/>
                <a:ext cx="894351" cy="1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3928311" y="4129262"/>
                <a:ext cx="0" cy="201170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3033960" y="4129262"/>
                <a:ext cx="0" cy="201170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Rectangle 26"/>
            <p:cNvSpPr/>
            <p:nvPr/>
          </p:nvSpPr>
          <p:spPr>
            <a:xfrm>
              <a:off x="4604083" y="4063512"/>
              <a:ext cx="1000627" cy="572656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295396" y="4063512"/>
              <a:ext cx="1000627" cy="572656"/>
            </a:xfrm>
            <a:prstGeom prst="rect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5580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5916" y="385010"/>
            <a:ext cx="6112042" cy="630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70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41056" y="721896"/>
            <a:ext cx="6260244" cy="503596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সাজেদা সুলতানা লিখা</a:t>
            </a:r>
          </a:p>
          <a:p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গুণবতী সরকারি প্রাথমিক বিদ্যালয়</a:t>
            </a:r>
          </a:p>
          <a:p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চৌদ্দগ্রাম, কুমিল্লা।</a:t>
            </a:r>
          </a:p>
        </p:txBody>
      </p:sp>
    </p:spTree>
    <p:extLst>
      <p:ext uri="{BB962C8B-B14F-4D97-AF65-F5344CB8AC3E}">
        <p14:creationId xmlns:p14="http://schemas.microsoft.com/office/powerpoint/2010/main" val="127540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47769" t="12723" r="16797" b="69973"/>
          <a:stretch/>
        </p:blipFill>
        <p:spPr>
          <a:xfrm>
            <a:off x="960874" y="609600"/>
            <a:ext cx="10464646" cy="5271079"/>
          </a:xfrm>
          <a:prstGeom prst="rect">
            <a:avLst/>
          </a:prstGeom>
        </p:spPr>
      </p:pic>
      <p:sp>
        <p:nvSpPr>
          <p:cNvPr id="4" name="Left Arrow 3"/>
          <p:cNvSpPr/>
          <p:nvPr/>
        </p:nvSpPr>
        <p:spPr>
          <a:xfrm>
            <a:off x="9625263" y="2695074"/>
            <a:ext cx="2342148" cy="129941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/>
          <p:cNvSpPr/>
          <p:nvPr/>
        </p:nvSpPr>
        <p:spPr>
          <a:xfrm rot="10800000">
            <a:off x="0" y="3344779"/>
            <a:ext cx="2342148" cy="129941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0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16" y="224588"/>
            <a:ext cx="11710737" cy="649705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36295" y="529390"/>
            <a:ext cx="5694947" cy="11550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 থেকো বন্ধুরা</a:t>
            </a:r>
            <a:endParaRPr lang="bn-IN" sz="6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98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7347" y="1267327"/>
            <a:ext cx="7924800" cy="3978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ছোট-বড় শনাক্ত করতে পারবে ।</a:t>
            </a:r>
            <a:endParaRPr lang="en-US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94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090863" y="192506"/>
            <a:ext cx="9689432" cy="6464968"/>
            <a:chOff x="1090863" y="192506"/>
            <a:chExt cx="9689432" cy="6464968"/>
          </a:xfrm>
        </p:grpSpPr>
        <p:sp>
          <p:nvSpPr>
            <p:cNvPr id="4" name="Rectangle 3"/>
            <p:cNvSpPr/>
            <p:nvPr/>
          </p:nvSpPr>
          <p:spPr>
            <a:xfrm>
              <a:off x="1090863" y="192506"/>
              <a:ext cx="9689432" cy="646496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bn-IN" sz="60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বিষয়ঃ প্রাথমিক গণিত</a:t>
              </a:r>
            </a:p>
            <a:p>
              <a:pPr algn="ctr"/>
              <a:r>
                <a:rPr lang="bn-IN" sz="60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       শ্রেণিঃ প্রথম</a:t>
              </a:r>
            </a:p>
            <a:p>
              <a:pPr algn="ctr"/>
              <a:r>
                <a:rPr lang="bn-IN" sz="60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       অধ্যায়ঃ ১ </a:t>
              </a: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51284" y="633663"/>
              <a:ext cx="4267201" cy="55826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0721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6674" y="2875546"/>
            <a:ext cx="3320715" cy="324050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7082588" y="3593431"/>
            <a:ext cx="1900991" cy="180473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3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4.44444E-6 L 0.2862 0.004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10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0.44375 0.0018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87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10063" y="737937"/>
            <a:ext cx="7924800" cy="39784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8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তুলনা করি </a:t>
            </a:r>
          </a:p>
          <a:p>
            <a:pPr algn="ctr"/>
            <a:r>
              <a:rPr lang="bn-IN" sz="66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ছোট-বড়</a:t>
            </a:r>
          </a:p>
        </p:txBody>
      </p:sp>
    </p:spTree>
    <p:extLst>
      <p:ext uri="{BB962C8B-B14F-4D97-AF65-F5344CB8AC3E}">
        <p14:creationId xmlns:p14="http://schemas.microsoft.com/office/powerpoint/2010/main" val="269341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58214" y="647054"/>
            <a:ext cx="11144762" cy="4561621"/>
            <a:chOff x="658214" y="609596"/>
            <a:chExt cx="11144762" cy="4084723"/>
          </a:xfrm>
        </p:grpSpPr>
        <p:sp>
          <p:nvSpPr>
            <p:cNvPr id="2" name="Rectangle 1"/>
            <p:cNvSpPr/>
            <p:nvPr/>
          </p:nvSpPr>
          <p:spPr>
            <a:xfrm>
              <a:off x="8642675" y="609596"/>
              <a:ext cx="2695075" cy="376989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58214" y="788065"/>
              <a:ext cx="2695075" cy="3412957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541916" y="609596"/>
              <a:ext cx="2695075" cy="376989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196631" y="1281360"/>
              <a:ext cx="2695075" cy="3412959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9107901" y="1373603"/>
              <a:ext cx="2695075" cy="3320716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33698" y="1505950"/>
              <a:ext cx="2695075" cy="3056021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7653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21306" y="577516"/>
            <a:ext cx="4652210" cy="49409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82189" y="1854570"/>
            <a:ext cx="3914273" cy="41772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13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1495" y="497305"/>
            <a:ext cx="4989093" cy="5403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94358" y="1341222"/>
            <a:ext cx="4315325" cy="41772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8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56</Words>
  <Application>Microsoft Office PowerPoint</Application>
  <PresentationFormat>Widescreen</PresentationFormat>
  <Paragraphs>14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Alucard</dc:creator>
  <cp:lastModifiedBy>Alucard</cp:lastModifiedBy>
  <cp:revision>19</cp:revision>
  <dcterms:created xsi:type="dcterms:W3CDTF">2021-01-12T13:06:27Z</dcterms:created>
  <dcterms:modified xsi:type="dcterms:W3CDTF">2021-01-12T16:05:17Z</dcterms:modified>
</cp:coreProperties>
</file>