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5" r:id="rId4"/>
    <p:sldId id="260" r:id="rId5"/>
    <p:sldId id="261" r:id="rId6"/>
    <p:sldId id="262" r:id="rId7"/>
    <p:sldId id="263" r:id="rId8"/>
    <p:sldId id="264" r:id="rId9"/>
    <p:sldId id="28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3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B03D0-AD97-47DD-B410-EDFF4A7835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DA50-EEFC-4FBF-BBF8-A1AA9C1DD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ক, খ, গ, ঘ এই চারটি দলে বিভক্ত করে ক ও গ দলকে প্রথম কাজটি এবং খ ও ঘ দলকে ২য় কাজটি করার জন্য বলতে হবে।  শিক্ষক প্রত্যেক দলের কাছে গিয়ে তাদের দলীয় কাজের তদারকী করবেন এবং দলনেতার কাছথেকে কাজ জমা নিয়ে মূল্যায়ন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VcwKAuVMG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609600"/>
            <a:ext cx="7162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D:\Content Image\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2" y="2137230"/>
            <a:ext cx="69073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4900" y="387927"/>
            <a:ext cx="3657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58541" y="2108946"/>
            <a:ext cx="1969023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93177" y="3709146"/>
            <a:ext cx="1969023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কালো দাত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79322" y="5385546"/>
            <a:ext cx="1969023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পাগাল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67400" y="2156854"/>
            <a:ext cx="2882900" cy="738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কচি, সদ্য অঙ্কুরিত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8181" y="3688857"/>
            <a:ext cx="2882900" cy="883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দোয়াত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8181" y="5207373"/>
            <a:ext cx="2882900" cy="1117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E:\My Final Content\image bangla 8\Rupai\8931763-pluma-estilografica-con-bote-de-tin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4" b="12825"/>
          <a:stretch/>
        </p:blipFill>
        <p:spPr bwMode="auto">
          <a:xfrm>
            <a:off x="3048000" y="3658155"/>
            <a:ext cx="2142713" cy="1142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My Final Content\image bangla 8\Rupai\ma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14453" r="19045" b="7157"/>
          <a:stretch/>
        </p:blipFill>
        <p:spPr bwMode="auto">
          <a:xfrm>
            <a:off x="3057114" y="1958814"/>
            <a:ext cx="2133600" cy="1261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2" b="13477"/>
          <a:stretch/>
        </p:blipFill>
        <p:spPr>
          <a:xfrm>
            <a:off x="3048000" y="5181600"/>
            <a:ext cx="2142714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6636" y="381000"/>
            <a:ext cx="34671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7786" y="3048000"/>
            <a:ext cx="79248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জালি, সিনান্, কালো দাত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শব্দগুলি ব্যবহারের মাধ্যমে ২টিকরে বাক্য রচনা কর।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My Final Content\image bangla 8\Rupai\8427696666_1f2a79ac6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191000" cy="4425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948228" y="5107831"/>
            <a:ext cx="7243916" cy="1265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গাঁয়ের এক চাষার ছেলে লম্বা মাথার চুল,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কালো মুখেই কালো ভ্রমর, কিসের রঙিন 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!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rot="1550417">
            <a:off x="788450" y="1665636"/>
            <a:ext cx="2588833" cy="83118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476001" y="4922859"/>
            <a:ext cx="6771968" cy="1265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কচি-মুখের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My Final Content\image bangla 8\rupai\GetThumbNail.ash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58" y="707309"/>
            <a:ext cx="6136054" cy="3735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/>
          <p:cNvSpPr/>
          <p:nvPr/>
        </p:nvSpPr>
        <p:spPr>
          <a:xfrm rot="1550417">
            <a:off x="867325" y="1321802"/>
            <a:ext cx="2794483" cy="1240287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95400" y="5048480"/>
            <a:ext cx="7209972" cy="1182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জালি লাউয়ের ডগার মতো বাহু দুখান সরু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 খানি তার শাওন মাসের যেমন তমাল তরু।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y Final Content\image bangla 8\Rupai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95" y="469351"/>
            <a:ext cx="6727372" cy="4122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 rot="1550417">
            <a:off x="891109" y="1218127"/>
            <a:ext cx="3052055" cy="140850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62" y="523959"/>
            <a:ext cx="6239047" cy="3618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914400" y="4725663"/>
            <a:ext cx="7518400" cy="1360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কচি ধানের তুলতে চারা হয়ত কোনো চাষি,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মুখে তাহার জড়িয়ে গেছে কতকটা তার হাসি।</a:t>
            </a:r>
          </a:p>
        </p:txBody>
      </p:sp>
      <p:sp>
        <p:nvSpPr>
          <p:cNvPr id="8" name="Pentagon 7"/>
          <p:cNvSpPr/>
          <p:nvPr/>
        </p:nvSpPr>
        <p:spPr>
          <a:xfrm rot="1550417">
            <a:off x="590768" y="1119500"/>
            <a:ext cx="2962526" cy="129248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My Final Content\image bangla 8\Rupai\1060755_546874482015487_795842027_n-680x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"/>
          <a:stretch/>
        </p:blipFill>
        <p:spPr bwMode="auto">
          <a:xfrm>
            <a:off x="1305232" y="609600"/>
            <a:ext cx="6543368" cy="41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69258" y="5022451"/>
            <a:ext cx="7167716" cy="1265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কালো চোখের তারা দিয়েই সকল ধরা দেখি,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কালো দাতের কালি দিয়েই কেতাব কোরান লেখি।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y Final Content\image bangla 8\Rupai\Letar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/>
          <a:stretch/>
        </p:blipFill>
        <p:spPr bwMode="auto">
          <a:xfrm>
            <a:off x="5715000" y="3181458"/>
            <a:ext cx="2133600" cy="15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 rot="1550417">
            <a:off x="788450" y="1665636"/>
            <a:ext cx="2588833" cy="83118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879600" y="4879019"/>
            <a:ext cx="6908800" cy="1284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সোনায় যে-জন সোনা বানায়, কিসের গরব তার,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 পেলে ভাই গড়তে পারি রামধনুকের হার।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0" name="Picture 4" descr="E:\My Final Content\image bangla 8\Rupai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8"/>
          <a:stretch/>
        </p:blipFill>
        <p:spPr bwMode="auto">
          <a:xfrm>
            <a:off x="2418734" y="665551"/>
            <a:ext cx="3290798" cy="38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My Final Content\image bangla 8\Rupai\রংধন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 bwMode="auto">
          <a:xfrm>
            <a:off x="5334000" y="665551"/>
            <a:ext cx="3146034" cy="38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8734" y="665551"/>
            <a:ext cx="6061300" cy="38504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rot="1550417">
            <a:off x="788450" y="1665636"/>
            <a:ext cx="2588833" cy="83118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রামধনুকের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272987" y="4971522"/>
            <a:ext cx="7439098" cy="1233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spc="-60" dirty="0" smtClean="0">
                <a:latin typeface="NikoshBAN" pitchFamily="2" charset="0"/>
                <a:cs typeface="NikoshBAN" pitchFamily="2" charset="0"/>
              </a:rPr>
              <a:t> সোনা নহে, পিতল নহে, নহে সোনার মুখ,</a:t>
            </a:r>
          </a:p>
          <a:p>
            <a:pPr algn="ctr"/>
            <a:r>
              <a:rPr lang="bn-BD" sz="4000" spc="-60" dirty="0" smtClean="0">
                <a:latin typeface="NikoshBAN" pitchFamily="2" charset="0"/>
                <a:cs typeface="NikoshBAN" pitchFamily="2" charset="0"/>
              </a:rPr>
              <a:t>কালো-বরন চাষির ছেলে জুড়ায় যেন বুক।</a:t>
            </a:r>
            <a:endParaRPr lang="en-US" sz="4000" spc="-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y Final Content\image bangla 8\Rupai\5606982339_47a2db627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61" y="430677"/>
            <a:ext cx="6956350" cy="4260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 rot="1550417">
            <a:off x="561353" y="1613540"/>
            <a:ext cx="2827882" cy="83118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25814" y="4914533"/>
            <a:ext cx="6700684" cy="1271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জারি গানে তাহার গলা উঠে সবার আগে,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‘শাল-সুন্দি-বেত’ যেন ও, সকল কাজেই লাগে।</a:t>
            </a:r>
          </a:p>
        </p:txBody>
      </p:sp>
      <p:pic>
        <p:nvPicPr>
          <p:cNvPr id="12290" name="Picture 2" descr="E:\My Final Content\image bangla 8\Rupai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b="12117"/>
          <a:stretch/>
        </p:blipFill>
        <p:spPr bwMode="auto">
          <a:xfrm>
            <a:off x="1552072" y="457200"/>
            <a:ext cx="6848168" cy="4052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 rot="1550417">
            <a:off x="788450" y="1665636"/>
            <a:ext cx="2588833" cy="83118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1" y="498764"/>
            <a:ext cx="2438400" cy="7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0"/>
            <a:ext cx="4114801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মো: রেজাউল ইসলাম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ভাদুরিয়া স্কুল এন্ড কলেজ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নবাবগঞ্জ, দিনাজপুর।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01712620748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fmrezacom@gmail.com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9" y="3048000"/>
            <a:ext cx="439502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4000" spc="-450" dirty="0" smtClean="0">
                <a:latin typeface="NikoshBAN" pitchFamily="2" charset="0"/>
                <a:cs typeface="NikoshBAN" pitchFamily="2" charset="0"/>
              </a:rPr>
              <a:t>বিষয়	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 বাংলা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(সাহিত্য কণিকা)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   : ৪৫মি: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১২/০১/20২১খ্রি: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8652"/>
            <a:ext cx="1828800" cy="217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Reza\Desktop\1234 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974"/>
            <a:ext cx="2209800" cy="2587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2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25814" y="4914533"/>
            <a:ext cx="6700684" cy="1271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বুড়োরা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পাগাল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rot="1550417">
            <a:off x="788450" y="1665636"/>
            <a:ext cx="2588833" cy="83118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বুড়োরা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5528"/>
            <a:ext cx="4876800" cy="3751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4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072210" y="5067346"/>
            <a:ext cx="6543368" cy="1271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smtClean="0">
                <a:latin typeface="NikoshBAN" pitchFamily="2" charset="0"/>
                <a:cs typeface="NikoshBAN" pitchFamily="2" charset="0"/>
              </a:rPr>
              <a:t>যদিও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রুপা নয়কো রুপাই, রুপার চেয়ে দামি,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কালেতে ওরই নামে সব গাঁ হবে নামি।</a:t>
            </a:r>
          </a:p>
        </p:txBody>
      </p:sp>
      <p:sp>
        <p:nvSpPr>
          <p:cNvPr id="8" name="Pentagon 7"/>
          <p:cNvSpPr/>
          <p:nvPr/>
        </p:nvSpPr>
        <p:spPr>
          <a:xfrm rot="1550417">
            <a:off x="788450" y="1665636"/>
            <a:ext cx="2588833" cy="83118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E:\My Final Content\image bangla 8\rupai\Gafargaon-pic-rupai-1-palt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601" b="8351"/>
          <a:stretch/>
        </p:blipFill>
        <p:spPr bwMode="auto">
          <a:xfrm>
            <a:off x="4064133" y="414436"/>
            <a:ext cx="3729628" cy="4434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2741474"/>
            <a:ext cx="579120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 আলোকে রুপাই এর 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bn-BD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কর।</a:t>
            </a:r>
            <a:endParaRPr lang="en-US" sz="4000" b="1" dirty="0">
              <a:ln w="1905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57201" y="3108248"/>
            <a:ext cx="2286000" cy="646331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এবং গ দল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910316"/>
            <a:ext cx="5791199" cy="1292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রুপাই কবিতার আলোকে</a:t>
            </a:r>
            <a:r>
              <a:rPr lang="en-US" sz="3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গ্রাম-বাংলার</a:t>
            </a:r>
            <a:r>
              <a:rPr lang="bn-BD" sz="3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প্রকৃতির রুপ বৈচিত্র </a:t>
            </a:r>
            <a:r>
              <a:rPr lang="bn-BD" sz="36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3800" b="1" dirty="0">
              <a:ln w="1905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5068669"/>
            <a:ext cx="2286000" cy="646331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এবং ঘ দল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Callout 12"/>
          <p:cNvSpPr/>
          <p:nvPr/>
        </p:nvSpPr>
        <p:spPr>
          <a:xfrm>
            <a:off x="3260606" y="665277"/>
            <a:ext cx="2619160" cy="1106122"/>
          </a:xfrm>
          <a:prstGeom prst="downArrowCallout">
            <a:avLst>
              <a:gd name="adj1" fmla="val 2993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680854" y="304800"/>
            <a:ext cx="2881745" cy="9144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60846" y="5105400"/>
            <a:ext cx="8418679" cy="101448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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‘যদিও </a:t>
            </a:r>
            <a:r>
              <a:rPr lang="en-US" sz="3600" spc="-100" dirty="0" err="1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পা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নয়কো </a:t>
            </a:r>
            <a:r>
              <a:rPr lang="en-US" sz="3600" spc="-100" dirty="0" err="1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-100" dirty="0" err="1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পার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চেয়ে দামি’- ব্যাখ্যা কর।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20521" y="2590800"/>
            <a:ext cx="8359004" cy="101448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রুপাই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20521" y="3932610"/>
            <a:ext cx="8359004" cy="101448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চাষির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ছেলের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গা-খানি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কেমন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9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982" y="25021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55" y="1551709"/>
            <a:ext cx="7682345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জসীমউদ্‌দীন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055" y="2514600"/>
            <a:ext cx="299475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১৮৮৯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3055" y="2514600"/>
            <a:ext cx="288174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১৯০৩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055" y="3124200"/>
            <a:ext cx="299475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১৯৭২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3055" y="3124200"/>
            <a:ext cx="288174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১৯৭৬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886200"/>
            <a:ext cx="76581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জসীমউদ্দদীন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128" y="4876800"/>
            <a:ext cx="3001953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6128" y="4876800"/>
            <a:ext cx="288867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১৯৫৮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128" y="5486400"/>
            <a:ext cx="3001953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১৯৩১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6128" y="5486400"/>
            <a:ext cx="288867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১৯৬৫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7131621" flipV="1">
            <a:off x="4780083" y="2354950"/>
            <a:ext cx="900545" cy="439456"/>
          </a:xfrm>
          <a:prstGeom prst="halfFram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alf Frame 17"/>
          <p:cNvSpPr/>
          <p:nvPr/>
        </p:nvSpPr>
        <p:spPr>
          <a:xfrm rot="6887332" flipH="1">
            <a:off x="788730" y="5374683"/>
            <a:ext cx="868364" cy="430123"/>
          </a:xfrm>
          <a:prstGeom prst="halfFram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576959" y="2508017"/>
            <a:ext cx="384908" cy="500068"/>
            <a:chOff x="513953" y="754189"/>
            <a:chExt cx="509240" cy="50507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3650" y="3108099"/>
            <a:ext cx="384908" cy="500068"/>
            <a:chOff x="513953" y="754189"/>
            <a:chExt cx="509240" cy="50507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480464" y="3108099"/>
            <a:ext cx="384908" cy="500068"/>
            <a:chOff x="513953" y="754189"/>
            <a:chExt cx="509240" cy="50507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583525" y="4856411"/>
            <a:ext cx="384908" cy="500068"/>
            <a:chOff x="513953" y="754189"/>
            <a:chExt cx="509240" cy="50507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696172" y="4832990"/>
            <a:ext cx="384908" cy="500068"/>
            <a:chOff x="513953" y="754189"/>
            <a:chExt cx="509240" cy="50507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593087" y="5464966"/>
            <a:ext cx="384908" cy="500068"/>
            <a:chOff x="513953" y="754189"/>
            <a:chExt cx="509240" cy="50507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212087" y="381000"/>
            <a:ext cx="24747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করুন।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376" y="3657600"/>
            <a:ext cx="8513619" cy="1367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রুপাই কবিতার মূলভাব ব্যাখ্যা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2590800" y="990600"/>
            <a:ext cx="3505200" cy="15240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ntent Image\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18" y="838200"/>
            <a:ext cx="69073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4838343"/>
            <a:ext cx="7391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6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own Arrow Callout 7"/>
          <p:cNvSpPr/>
          <p:nvPr/>
        </p:nvSpPr>
        <p:spPr>
          <a:xfrm>
            <a:off x="2550886" y="1066800"/>
            <a:ext cx="4038600" cy="1524000"/>
          </a:xfrm>
          <a:prstGeom prst="downArrowCallout">
            <a:avLst>
              <a:gd name="adj1" fmla="val 66532"/>
              <a:gd name="adj2" fmla="val 33266"/>
              <a:gd name="adj3" fmla="val 25000"/>
              <a:gd name="adj4" fmla="val 6497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316160"/>
            <a:ext cx="53335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Roboto"/>
                <a:hlinkClick r:id="rId2"/>
              </a:rPr>
              <a:t>https://youtu.be/VVcwKAuVMGk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29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entagon 4"/>
          <p:cNvSpPr/>
          <p:nvPr/>
        </p:nvSpPr>
        <p:spPr>
          <a:xfrm>
            <a:off x="304800" y="990600"/>
            <a:ext cx="5278998" cy="754289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19800" y="213711"/>
            <a:ext cx="2459598" cy="2986689"/>
            <a:chOff x="6019800" y="213711"/>
            <a:chExt cx="2459598" cy="3160150"/>
          </a:xfrm>
        </p:grpSpPr>
        <p:pic>
          <p:nvPicPr>
            <p:cNvPr id="6" name="Picture 2" descr="E:\My Final Content\image bangla 8\Rupai\jr-1457755694-d4166f6_x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3711"/>
              <a:ext cx="2459598" cy="31601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48400" y="1295400"/>
              <a:ext cx="1982337" cy="18895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জসীমউদ্‌দীন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52" name="Picture 4" descr="E:\My Final Content\image bangla 8\rupai\Gafargaon-pic-rupai-1-palt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601" b="8351"/>
          <a:stretch/>
        </p:blipFill>
        <p:spPr bwMode="auto">
          <a:xfrm>
            <a:off x="6019800" y="3429000"/>
            <a:ext cx="2466661" cy="2932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1829" y="563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92290" y="4415744"/>
            <a:ext cx="5278998" cy="1363889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জসীমউদ্‌দীন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426028"/>
            <a:ext cx="8715828" cy="16348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239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endParaRPr lang="en-US" sz="239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128" y="4495800"/>
            <a:ext cx="7543801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905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লিখেছেন- জসীমউদ্‌দীন </a:t>
            </a:r>
            <a:endParaRPr lang="en-US" sz="6600" b="1" dirty="0">
              <a:ln w="1905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93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87927"/>
            <a:ext cx="5029200" cy="755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608" y="1828800"/>
            <a:ext cx="812047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জসীমউদ্‌দীন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পরিচয়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608" y="5076375"/>
            <a:ext cx="8120470" cy="124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পবৈচিত্র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02608" y="3962400"/>
            <a:ext cx="812047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শব্দের অর্থ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686" y="2866622"/>
            <a:ext cx="812047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3048000" y="226966"/>
            <a:ext cx="2936544" cy="1220834"/>
          </a:xfrm>
          <a:prstGeom prst="wedgeEllipseCallout">
            <a:avLst>
              <a:gd name="adj1" fmla="val 1335"/>
              <a:gd name="adj2" fmla="val 91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03খ্রি: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১৯৭৬খ্রি: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341669">
            <a:off x="6030390" y="588447"/>
            <a:ext cx="2660112" cy="1817359"/>
          </a:xfrm>
          <a:prstGeom prst="wedgeEllipseCallout">
            <a:avLst>
              <a:gd name="adj1" fmla="val -37868"/>
              <a:gd name="adj2" fmla="val 769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8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20900555">
            <a:off x="5938669" y="5094529"/>
            <a:ext cx="3066580" cy="1540498"/>
          </a:xfrm>
          <a:prstGeom prst="wedgeEllipseCallout">
            <a:avLst>
              <a:gd name="adj1" fmla="val -46745"/>
              <a:gd name="adj2" fmla="val -647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পদস্ত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07822" y="2590800"/>
            <a:ext cx="2409372" cy="2371697"/>
            <a:chOff x="6607822" y="2728564"/>
            <a:chExt cx="2409372" cy="2371697"/>
          </a:xfrm>
          <a:solidFill>
            <a:schemeClr val="bg1"/>
          </a:solidFill>
        </p:grpSpPr>
        <p:sp>
          <p:nvSpPr>
            <p:cNvPr id="22" name="Oval Callout 21"/>
            <p:cNvSpPr/>
            <p:nvPr/>
          </p:nvSpPr>
          <p:spPr>
            <a:xfrm rot="455429">
              <a:off x="6709190" y="2728564"/>
              <a:ext cx="2206636" cy="2371697"/>
            </a:xfrm>
            <a:prstGeom prst="wedgeEllipseCallout">
              <a:avLst>
                <a:gd name="adj1" fmla="val -70305"/>
                <a:gd name="adj2" fmla="val 98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07822" y="2743200"/>
              <a:ext cx="240937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বিশ্ববিদ্যালয়ের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বিভাগে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অধ্যাপনা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৫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152" y="229712"/>
            <a:ext cx="2584647" cy="2239797"/>
            <a:chOff x="358124" y="150947"/>
            <a:chExt cx="2584647" cy="2557941"/>
          </a:xfrm>
          <a:solidFill>
            <a:schemeClr val="bg1"/>
          </a:solidFill>
        </p:grpSpPr>
        <p:sp>
          <p:nvSpPr>
            <p:cNvPr id="18" name="Oval Callout 17"/>
            <p:cNvSpPr/>
            <p:nvPr/>
          </p:nvSpPr>
          <p:spPr>
            <a:xfrm>
              <a:off x="358124" y="150947"/>
              <a:ext cx="2584647" cy="2557941"/>
            </a:xfrm>
            <a:prstGeom prst="wedgeEllipseCallout">
              <a:avLst>
                <a:gd name="adj1" fmla="val 60959"/>
                <a:gd name="adj2" fmla="val 5325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734" y="656521"/>
              <a:ext cx="2514600" cy="158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সম্মানসূচক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ডি.লিট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একুশে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পদক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Up Arrow Callout 3"/>
          <p:cNvSpPr/>
          <p:nvPr/>
        </p:nvSpPr>
        <p:spPr>
          <a:xfrm>
            <a:off x="3439776" y="5841662"/>
            <a:ext cx="2344927" cy="679456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জসীমউদ্‌দীন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" descr="E:\My Final Content\image bangla 8\Rupai\jr-1457755694-d4166f6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46" y="2083954"/>
            <a:ext cx="2862554" cy="3677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10140" y="5124226"/>
            <a:ext cx="2978505" cy="1540653"/>
            <a:chOff x="210140" y="5124226"/>
            <a:chExt cx="2978505" cy="1540653"/>
          </a:xfrm>
        </p:grpSpPr>
        <p:sp>
          <p:nvSpPr>
            <p:cNvPr id="17" name="Oval Callout 16"/>
            <p:cNvSpPr/>
            <p:nvPr/>
          </p:nvSpPr>
          <p:spPr>
            <a:xfrm>
              <a:off x="210140" y="5124226"/>
              <a:ext cx="2978505" cy="1540653"/>
            </a:xfrm>
            <a:prstGeom prst="wedgeEllipseCallout">
              <a:avLst>
                <a:gd name="adj1" fmla="val 53175"/>
                <a:gd name="adj2" fmla="val -5745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860" y="5205378"/>
              <a:ext cx="27616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pc="-150" dirty="0" err="1"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28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8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800" spc="-15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15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লেখা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2800" spc="-150" dirty="0" err="1">
                  <a:latin typeface="NikoshBAN" pitchFamily="2" charset="0"/>
                  <a:cs typeface="NikoshBAN" pitchFamily="2" charset="0"/>
                </a:rPr>
                <a:t>কবর</a:t>
              </a:r>
              <a:r>
                <a:rPr lang="en-US" sz="2800" spc="-150" dirty="0">
                  <a:latin typeface="NikoshBAN" pitchFamily="2" charset="0"/>
                  <a:cs typeface="NikoshBAN" pitchFamily="2" charset="0"/>
                </a:rPr>
                <a:t>” </a:t>
              </a:r>
              <a:r>
                <a:rPr lang="en-US" sz="2800" spc="-150" dirty="0" err="1"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2800" spc="-15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150" dirty="0" err="1">
                  <a:latin typeface="NikoshBAN" pitchFamily="2" charset="0"/>
                  <a:cs typeface="NikoshBAN" pitchFamily="2" charset="0"/>
                </a:rPr>
                <a:t>প্রশংসিত</a:t>
              </a:r>
              <a:r>
                <a:rPr lang="en-US" sz="28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302" y="2498723"/>
            <a:ext cx="2583602" cy="2527688"/>
            <a:chOff x="132302" y="2498723"/>
            <a:chExt cx="2583602" cy="2527688"/>
          </a:xfrm>
        </p:grpSpPr>
        <p:sp>
          <p:nvSpPr>
            <p:cNvPr id="23" name="Oval Callout 22"/>
            <p:cNvSpPr/>
            <p:nvPr/>
          </p:nvSpPr>
          <p:spPr>
            <a:xfrm>
              <a:off x="159600" y="2498723"/>
              <a:ext cx="2506676" cy="2527688"/>
            </a:xfrm>
            <a:prstGeom prst="wedgeEllipseCallout">
              <a:avLst>
                <a:gd name="adj1" fmla="val 68344"/>
                <a:gd name="adj2" fmla="val -412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302" y="2853926"/>
              <a:ext cx="25836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নক্সী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কাঁথার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মাঠ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’, ‘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রাখালী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’, ‘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বেদের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মেয়ে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’, ‘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বোবা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কাহিনী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ইত্যাদির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রচয়িতা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1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y Final Content\image bangla 8\Rupai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26" y="160451"/>
            <a:ext cx="5013023" cy="65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1" y="457201"/>
            <a:ext cx="2590800" cy="762000"/>
          </a:xfrm>
          <a:custGeom>
            <a:avLst/>
            <a:gdLst>
              <a:gd name="connsiteX0" fmla="*/ 0 w 6096000"/>
              <a:gd name="connsiteY0" fmla="*/ 0 h 800100"/>
              <a:gd name="connsiteX1" fmla="*/ 6096000 w 6096000"/>
              <a:gd name="connsiteY1" fmla="*/ 0 h 800100"/>
              <a:gd name="connsiteX2" fmla="*/ 6096000 w 6096000"/>
              <a:gd name="connsiteY2" fmla="*/ 800100 h 800100"/>
              <a:gd name="connsiteX3" fmla="*/ 0 w 6096000"/>
              <a:gd name="connsiteY3" fmla="*/ 800100 h 800100"/>
              <a:gd name="connsiteX4" fmla="*/ 0 w 6096000"/>
              <a:gd name="connsiteY4" fmla="*/ 0 h 800100"/>
              <a:gd name="connsiteX0" fmla="*/ 0 w 6096000"/>
              <a:gd name="connsiteY0" fmla="*/ 0 h 800100"/>
              <a:gd name="connsiteX1" fmla="*/ 5874327 w 6096000"/>
              <a:gd name="connsiteY1" fmla="*/ 41564 h 800100"/>
              <a:gd name="connsiteX2" fmla="*/ 6096000 w 6096000"/>
              <a:gd name="connsiteY2" fmla="*/ 800100 h 800100"/>
              <a:gd name="connsiteX3" fmla="*/ 0 w 6096000"/>
              <a:gd name="connsiteY3" fmla="*/ 800100 h 800100"/>
              <a:gd name="connsiteX4" fmla="*/ 0 w 6096000"/>
              <a:gd name="connsiteY4" fmla="*/ 0 h 800100"/>
              <a:gd name="connsiteX0" fmla="*/ 193963 w 6096000"/>
              <a:gd name="connsiteY0" fmla="*/ 0 h 813955"/>
              <a:gd name="connsiteX1" fmla="*/ 5874327 w 6096000"/>
              <a:gd name="connsiteY1" fmla="*/ 55419 h 813955"/>
              <a:gd name="connsiteX2" fmla="*/ 6096000 w 6096000"/>
              <a:gd name="connsiteY2" fmla="*/ 813955 h 813955"/>
              <a:gd name="connsiteX3" fmla="*/ 0 w 6096000"/>
              <a:gd name="connsiteY3" fmla="*/ 813955 h 813955"/>
              <a:gd name="connsiteX4" fmla="*/ 193963 w 6096000"/>
              <a:gd name="connsiteY4" fmla="*/ 0 h 813955"/>
              <a:gd name="connsiteX0" fmla="*/ 193963 w 6096000"/>
              <a:gd name="connsiteY0" fmla="*/ 0 h 813955"/>
              <a:gd name="connsiteX1" fmla="*/ 5874327 w 6096000"/>
              <a:gd name="connsiteY1" fmla="*/ 55419 h 813955"/>
              <a:gd name="connsiteX2" fmla="*/ 6096000 w 6096000"/>
              <a:gd name="connsiteY2" fmla="*/ 813955 h 813955"/>
              <a:gd name="connsiteX3" fmla="*/ 0 w 6096000"/>
              <a:gd name="connsiteY3" fmla="*/ 813955 h 813955"/>
              <a:gd name="connsiteX4" fmla="*/ 193963 w 6096000"/>
              <a:gd name="connsiteY4" fmla="*/ 0 h 813955"/>
              <a:gd name="connsiteX0" fmla="*/ 0 w 6096001"/>
              <a:gd name="connsiteY0" fmla="*/ 0 h 772391"/>
              <a:gd name="connsiteX1" fmla="*/ 5874328 w 6096001"/>
              <a:gd name="connsiteY1" fmla="*/ 13855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694219 w 6096001"/>
              <a:gd name="connsiteY1" fmla="*/ 69273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694219 w 6096001"/>
              <a:gd name="connsiteY1" fmla="*/ 69273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874328 w 6096001"/>
              <a:gd name="connsiteY1" fmla="*/ 96982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874328 w 6096001"/>
              <a:gd name="connsiteY1" fmla="*/ 96982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772391">
                <a:moveTo>
                  <a:pt x="0" y="0"/>
                </a:moveTo>
                <a:lnTo>
                  <a:pt x="5874328" y="96982"/>
                </a:lnTo>
                <a:cubicBezTo>
                  <a:pt x="5606473" y="746991"/>
                  <a:pt x="5962074" y="538018"/>
                  <a:pt x="6096001" y="772391"/>
                </a:cubicBezTo>
                <a:lnTo>
                  <a:pt x="1" y="772391"/>
                </a:lnTo>
                <a:cubicBezTo>
                  <a:pt x="64655" y="501073"/>
                  <a:pt x="378691" y="631536"/>
                  <a:pt x="0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Reza\Desktop\1475594824_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0" y="1676400"/>
            <a:ext cx="3152158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3032142"/>
            <a:ext cx="2681514" cy="651228"/>
          </a:xfrm>
          <a:custGeom>
            <a:avLst/>
            <a:gdLst>
              <a:gd name="connsiteX0" fmla="*/ 0 w 3352800"/>
              <a:gd name="connsiteY0" fmla="*/ 0 h 651228"/>
              <a:gd name="connsiteX1" fmla="*/ 3352800 w 3352800"/>
              <a:gd name="connsiteY1" fmla="*/ 0 h 651228"/>
              <a:gd name="connsiteX2" fmla="*/ 3352800 w 3352800"/>
              <a:gd name="connsiteY2" fmla="*/ 651228 h 651228"/>
              <a:gd name="connsiteX3" fmla="*/ 0 w 3352800"/>
              <a:gd name="connsiteY3" fmla="*/ 651228 h 651228"/>
              <a:gd name="connsiteX4" fmla="*/ 0 w 3352800"/>
              <a:gd name="connsiteY4" fmla="*/ 0 h 651228"/>
              <a:gd name="connsiteX0" fmla="*/ 12 w 3352812"/>
              <a:gd name="connsiteY0" fmla="*/ 0 h 651228"/>
              <a:gd name="connsiteX1" fmla="*/ 3352812 w 3352812"/>
              <a:gd name="connsiteY1" fmla="*/ 0 h 651228"/>
              <a:gd name="connsiteX2" fmla="*/ 3352812 w 3352812"/>
              <a:gd name="connsiteY2" fmla="*/ 651228 h 651228"/>
              <a:gd name="connsiteX3" fmla="*/ 12 w 3352812"/>
              <a:gd name="connsiteY3" fmla="*/ 651228 h 651228"/>
              <a:gd name="connsiteX4" fmla="*/ 83469 w 3352812"/>
              <a:gd name="connsiteY4" fmla="*/ 351971 h 651228"/>
              <a:gd name="connsiteX5" fmla="*/ 12 w 3352812"/>
              <a:gd name="connsiteY5" fmla="*/ 0 h 651228"/>
              <a:gd name="connsiteX0" fmla="*/ 12 w 3352812"/>
              <a:gd name="connsiteY0" fmla="*/ 0 h 651228"/>
              <a:gd name="connsiteX1" fmla="*/ 3352812 w 3352812"/>
              <a:gd name="connsiteY1" fmla="*/ 0 h 651228"/>
              <a:gd name="connsiteX2" fmla="*/ 3247584 w 3352812"/>
              <a:gd name="connsiteY2" fmla="*/ 308428 h 651228"/>
              <a:gd name="connsiteX3" fmla="*/ 3352812 w 3352812"/>
              <a:gd name="connsiteY3" fmla="*/ 651228 h 651228"/>
              <a:gd name="connsiteX4" fmla="*/ 12 w 3352812"/>
              <a:gd name="connsiteY4" fmla="*/ 651228 h 651228"/>
              <a:gd name="connsiteX5" fmla="*/ 83469 w 3352812"/>
              <a:gd name="connsiteY5" fmla="*/ 351971 h 651228"/>
              <a:gd name="connsiteX6" fmla="*/ 12 w 3352812"/>
              <a:gd name="connsiteY6" fmla="*/ 0 h 6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812" h="651228">
                <a:moveTo>
                  <a:pt x="12" y="0"/>
                </a:moveTo>
                <a:lnTo>
                  <a:pt x="3352812" y="0"/>
                </a:lnTo>
                <a:cubicBezTo>
                  <a:pt x="3346764" y="88295"/>
                  <a:pt x="3253632" y="220133"/>
                  <a:pt x="3247584" y="308428"/>
                </a:cubicBezTo>
                <a:lnTo>
                  <a:pt x="3352812" y="651228"/>
                </a:lnTo>
                <a:lnTo>
                  <a:pt x="12" y="651228"/>
                </a:lnTo>
                <a:cubicBezTo>
                  <a:pt x="-1198" y="532123"/>
                  <a:pt x="84679" y="471076"/>
                  <a:pt x="83469" y="351971"/>
                </a:cubicBezTo>
                <a:lnTo>
                  <a:pt x="1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Reza\Desktop\ekok pat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14" y="3886200"/>
            <a:ext cx="3270365" cy="2220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85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4900" y="387927"/>
            <a:ext cx="3657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58541" y="2108946"/>
            <a:ext cx="1969023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ভ্রমর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93177" y="3709146"/>
            <a:ext cx="1969023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79322" y="5385546"/>
            <a:ext cx="1969023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সিনান্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67400" y="2156854"/>
            <a:ext cx="2882900" cy="738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8181" y="3688857"/>
            <a:ext cx="2882900" cy="883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দূর্বা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8181" y="5207373"/>
            <a:ext cx="2882900" cy="1042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স্নান, গোসল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E:\My Final Content\image bangla 8\Rupai\160320010904_sr_river_shitalakhya_bath_2_640x360_bbc_nocred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12966" b="3858"/>
          <a:stretch/>
        </p:blipFill>
        <p:spPr bwMode="auto">
          <a:xfrm>
            <a:off x="3048000" y="5257800"/>
            <a:ext cx="1981200" cy="107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08946"/>
            <a:ext cx="1981200" cy="1173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88857"/>
            <a:ext cx="2039913" cy="110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7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643</Words>
  <Application>Microsoft Office PowerPoint</Application>
  <PresentationFormat>On-screen Show (4:3)</PresentationFormat>
  <Paragraphs>116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Roboto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Reza</cp:lastModifiedBy>
  <cp:revision>89</cp:revision>
  <dcterms:created xsi:type="dcterms:W3CDTF">2006-08-16T00:00:00Z</dcterms:created>
  <dcterms:modified xsi:type="dcterms:W3CDTF">2021-01-15T17:34:58Z</dcterms:modified>
</cp:coreProperties>
</file>