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malaybkg020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esktop\(TANEA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514600"/>
            <a:ext cx="4876800" cy="2438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219200" y="609600"/>
            <a:ext cx="6629400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" pitchFamily="2" charset="0"/>
                <a:cs typeface="Nikosh" pitchFamily="2" charset="0"/>
              </a:rPr>
              <a:t>MCQ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-তে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smtClean="0">
                <a:latin typeface="Nikosh" pitchFamily="2" charset="0"/>
                <a:cs typeface="Nikosh" pitchFamily="2" charset="0"/>
              </a:rPr>
              <a:t>সবাইকে ধন্যবাদ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জানিয়ে আজকের ক্লাস সমাপ্ত করছি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Address: 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2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01725671171.</a:t>
            </a: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4572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895600"/>
            <a:ext cx="708660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তথ্য ও যোগাযোগ প্রযুক্তি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নবম/দশম 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০৫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(মাল্টিমিডিয়া ও গ্রাফিক্স)</a:t>
            </a:r>
          </a:p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পাঠঃ ০১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      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1148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বহুনির্বাচণী অভিক্ষা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229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১. আজকের দিনের মাল্টিমিডিয়ার পূর্বপুরুষ কোনটি?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সিনেমা 				(খ) টেলিভিশন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ভিডিও 				(ঘ) রেডিও 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২. মাল্টিমিডিয়া সফটওয়্যার তৈরি কোনটি?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প্রিমিয়ার 				(খ) ফটোশপ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ফ্ল্যাশ 				(ঘ) ডিরেক্টর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৩. মাল্টিমিডিয়ার প্রধান মাধম কয়টি?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২ টি 					(খ) ৩ টি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৪ টি 					(ঘ) ৫ টি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৪. চলমান গ্রাফিক্সকে বলা হয়?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ছবি 					(খ) এনিমেশন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অডিও 				(ঘ) মিডিয়া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5237872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41148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34290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9050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৫. মাল্টিমিডিয়ার বহুমাত্রিকতা ও প্রোগ্রামিং ক্ষমতার দক্ষতাকে কী বলে?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ভিডিও স্ট্রিমিং 			(খ) ডিজিটাল মাল্টিমিডিয়া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ইন্টারঅ্যাকটিভ কম্পিউটিং		(ঘ) ইন্টারঅ্যাকটিভ মাল্টিমিডিয়া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৬. কতসালে সিনেমা বা চলচ্চিত্র উদ্ভব হয়?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১৮৯০ সালে 				(খ) ১৯৯০ সালে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১৮৯৫ সালে 				(ঘ) ১৮৯৪ সালে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৭. বিশ্বজুড়ে কোনটি একটি সুপ্রতিষ্ঠিত মিডিয়া?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অডিও 				(খ) ভিডিও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টেপ 					(ঘ) টেক্সট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৮. কোনটি মাল্টিমিডিয়ার অনন্য আবিষ্কার বলা হয়?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গ্রাফিক্স 				(খ) সিনেমা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অ্যানিমেশন 				(ঘ) সাউন্ড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৯.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Foxpro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কোন ধরনের সফটওয়্যার?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মাল্টিমিডিয়া 				(খ) ডেটাবেজ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স্প্রেডশিড 				(ঘ) গ্রাফিক্স  </a:t>
            </a:r>
          </a:p>
        </p:txBody>
      </p:sp>
      <p:sp>
        <p:nvSpPr>
          <p:cNvPr id="3" name="Rectangle 2"/>
          <p:cNvSpPr/>
          <p:nvPr/>
        </p:nvSpPr>
        <p:spPr>
          <a:xfrm>
            <a:off x="5063196" y="54102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3340" y="4301196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77264" y="32004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486464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13716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১০. লেখা, শব্দ, চিত্র-এগুলোকে কী বলা হয়?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প্রকাশ মাধ্যম 				(খ) ডিজিটাল মাধ্যম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প্রেজেন্টেশুন 				(ঘ) তথ্য সংগ্রহ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১১. মাল্টিমিডিয়া ব্যবহার করা হয়-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অ্যানিমেশন চলচ্চিত্র তৈরিতে 		(খ) বাজারের হিসাব তৈরিতে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স্কুলের ফলাফল তৈরিতে 			(ঘ) ক্রিকেট খলার রান হিসাবে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১২. নিচের কোনটি ইন্টারঅ্যাকটিভ মাল্টিমিডিয়া?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সিনেমা 				(খ) ভিডিও গান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ভিডও গেমস 				(ঘ) চিত্র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১৩. বর্ণের অপর নাম কী?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ভিডিও 				(খ) অ্যানিমেশন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গ্রাফিক্স 				(ঘ) টেক্সট 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১৪. চলমান গ্রাফিক্স কোনটি?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ভিডিও 				(খ) অডিও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টেক্সট 				(ঘ) লেজার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5336" y="54102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4696264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5814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2113672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1018736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১৫. অনেকগুলো প্রকাশ মাধ্যমকে একত্রে কী বলে?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এন্টারঅ্যাকটিভ মাল্টিমিডিয়া 		(খ) মাল্টিমিডিয়া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বর্ন 					(ঘ) প্রোগ্রামিং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১৬. কম্পিউটারের মাল্টিমিডিয়া কিসের সমন্বয়ে গঠিত?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বর্ন ও চিত্র 				(খ) চিত্র ও শব্দ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বর্ণ ও শব্দ 				(ঘ) বর্ণ, চিত্র ও শব্দ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১৭. লেখার ট্রানজিশন প্রয়োগ করতে কোন মেনুতে ক্লিক করতে হয়?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Animation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Transition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Design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Format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১৮. নিচের কোনটিতে মাল্টিমিডিয়ার তিনটি মাধ্যমেরই ব্যবহার করা হয়?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রেডিও 				(খ) সিনেমা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ভিডিও গেমস 				(ঘ) ওয়েবপেজ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১৯. মুদ্রণ প্রকাশনায় গ্রাফিক্স ডিজাইনের ক্ষেত্রে কম্পিউটারের ব্যবহার শুরু হয় কখন?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বব্বই দশকে 				(খ) আশির দশকে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সত্তর দশকে 				(ঘ) ষাটের দশকে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54102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4295336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32004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2466536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9906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২০. ইন্টারঅ্যাকটিভ তৈরি হয় কোন ধরনের সফটওয়্যার ব্যবহার করে?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ডেটাবেজ সফটওয়্যার 			(খ) গ্রাফিক্স সফটওয়্যার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অথরিং সফটওয়্যার 			(ঘ) ইউটিলিটিজ সফটওয়্যার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২১. মাল্টিমিডিয়া কী রুপ?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একমাত্রিক 				(খ) দ্বিমাত্রিক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ত্রিমাত্রিক 				(ঘ) বহুমাত্রিক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২২. এনিমেশন হতে পারে-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চলমান ও স্থির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দ্বিমাত্রিক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বহুমাত্রিক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২৩. মাল্টিমিডিয়ার প্রধান মাধ্যমগুলো হলো-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বর্ণ বা তেক্সট, শব্দ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চিত্র বা গ্রাফিক্স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ভিডিও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935392" y="57912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39624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25146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9906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২৪. এনিমেশন হলো-</a:t>
            </a:r>
          </a:p>
          <a:p>
            <a:pPr marL="514350" indent="-514350">
              <a:buAutoNum type="romanLcParenBoth"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এক ধরনের গ্রাফিক্স অথবা ছবি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চলমান অথবা স্থির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</a:p>
          <a:p>
            <a:pPr marL="514350" indent="-51435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2D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অথবা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3D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হতে পারে 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২৫. মাল্টিমিডিয়া ধরন ও পরিচালনার জন্য ব্যবহৃত হয়-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মোবাইল ফোন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কম্পিউটার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ট্যাবলেট 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২৬. মাল্টিমিডিয়ার সমন্বয়ে হলো-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text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grphics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sounds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342900" indent="-3429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29200" y="57912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3962400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3268" y="2500532"/>
            <a:ext cx="381000" cy="381000"/>
          </a:xfrm>
          <a:prstGeom prst="rect">
            <a:avLst/>
          </a:prstGeom>
          <a:solidFill>
            <a:srgbClr val="C0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142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41</cp:revision>
  <dcterms:created xsi:type="dcterms:W3CDTF">2006-08-16T00:00:00Z</dcterms:created>
  <dcterms:modified xsi:type="dcterms:W3CDTF">2021-01-14T03:01:16Z</dcterms:modified>
</cp:coreProperties>
</file>