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malaybkg0202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দম 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24137"/>
            <a:ext cx="5334000" cy="2786063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133600" y="685800"/>
            <a:ext cx="45720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applause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058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২৯. যতবার খুশি ডকুমেন্ট প্রিন্ট করার শর্ত কী?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বানান দেখা 				(খ) পরিবর্তন করা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সংরক্ষণ করা 				(ঘ) সফটওয়্যার ব্যবহার করা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৩০.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Slide Show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আইকনটি পাওয়ার পয়েন্টের নিম্নোক্ত কোন বারে পাওয়া যায়?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টাইটেল বার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 ফর্মুলা বার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Status Bar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 প্রেজেন্টেশন বার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৩১. মাইক্রোসফট পাওয়ার পয়েন্ট কী প্রস্তুতে ব্যবহার হয়?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গ্রাফিক্স 				(খ) প্রেজেন্টেশন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ভিডিও 				(ঘ) কার্টুন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৩২. এডোবি ইলাস্ট্রেটর হচ্ছে- </a:t>
            </a:r>
          </a:p>
          <a:p>
            <a:pPr marL="514350" indent="-514350">
              <a:buAutoNum type="romanLcParenBoth"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ছবি আকার প্রোগ্রাম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)নকশা প্রণয়ন করার প্রোগ্রাম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514350" indent="-51435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লোগো তৈরি করার প্রোগ্রাম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.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5715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9200" y="3124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2438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9200" y="1295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05800" cy="6001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৩৩. পাওয়ার পয়েন্ট ব্যবহার করে- </a:t>
            </a:r>
          </a:p>
          <a:p>
            <a:pPr marL="514350" indent="-51435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)তথ্য সাজানো যায়(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)ডিজাইন করা যায়(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)তথ্যকে কার্যকরভাবে উপস্থাপন করা যায় 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.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৩৪. স্লাইডে আরোপিত ব্যাকগ্রাউন্ড তুলে ফেলার জন্য-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Fromat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Backgrun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এর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Solid fill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বোতাম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select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করা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Texture file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বোতাম সক্রিয় করা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রঙের প্যালেট থেকে রং সিলেক্ট করা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.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৩৫. ট্রান্সজিশন হলো –</a:t>
            </a:r>
          </a:p>
          <a:p>
            <a:pPr marL="514350" indent="-514350">
              <a:buAutoNum type="romanLcParenBoth"/>
            </a:pPr>
            <a:r>
              <a:rPr lang="en-US" sz="2400" dirty="0" smtClean="0">
                <a:latin typeface="Nikosh" pitchFamily="2" charset="0"/>
                <a:cs typeface="Nikosh" pitchFamily="2" charset="0"/>
              </a:rPr>
              <a:t>Fly in (ii) Fly out (iii) Fly on</a:t>
            </a:r>
          </a:p>
          <a:p>
            <a:pPr marL="514350" indent="-51435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.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3810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5336" y="559659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1981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05800" cy="6370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৩৬. নতুন স্লাইডে থাকবে-</a:t>
            </a:r>
          </a:p>
          <a:p>
            <a:pPr marL="514350" indent="-514350">
              <a:buAutoNum type="romanLcParenBoth"/>
            </a:pPr>
            <a:r>
              <a:rPr lang="en-US" sz="2400" dirty="0" smtClean="0">
                <a:latin typeface="Nikosh" pitchFamily="2" charset="0"/>
                <a:cs typeface="Nikosh" pitchFamily="2" charset="0"/>
              </a:rPr>
              <a:t>Click to add title (ii) Click to add subtitle </a:t>
            </a:r>
          </a:p>
          <a:p>
            <a:pPr marL="514350" indent="-514350"/>
            <a:r>
              <a:rPr lang="en-US" sz="2400" dirty="0" smtClean="0">
                <a:latin typeface="Nikosh" pitchFamily="2" charset="0"/>
                <a:cs typeface="Nikosh" pitchFamily="2" charset="0"/>
              </a:rPr>
              <a:t>(iii) Click to Ok </a:t>
            </a:r>
          </a:p>
          <a:p>
            <a:pPr marL="514350" indent="-51435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.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উদ্দীপকটি পড়ে ৩৭ ও ৩৮ নং প্রশ্নের উত্তর দাওঃ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তথ্য ও যোগাযোগ প্রযুক্তি বিষয়ের শিক্ষক একটি পাওয়ার প্রেজেন্টেশনের ১২ টি স্লাইড তৈরি করলেন। কাজ শেষে তিনি স্লাইডগুলো যথাযথ হয়েছে কি-না তা দেখে নিতে চাইলেন।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৩৭. এ উদ্দেশ্যে তিনি-</a:t>
            </a:r>
          </a:p>
          <a:p>
            <a:pPr marL="514350" indent="-514350">
              <a:buAutoNum type="romanLcParenBoth"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কী বর্ডের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F5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তোবামে চাপ দিতে পারেন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514350" indent="-51435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View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মেনুর রিবন থেকে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Slide Show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সিলেক্ট করতে পারেন 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514350" indent="-514350"/>
            <a:r>
              <a:rPr lang="en-US" sz="2400" dirty="0" smtClean="0">
                <a:latin typeface="Nikosh" pitchFamily="2" charset="0"/>
                <a:cs typeface="Nikosh" pitchFamily="2" charset="0"/>
              </a:rPr>
              <a:t>(iii)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স্ট্যাটাস বার এ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slide show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আইকনে ক্লিক করতে পারেন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3600" y="612413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943600" y="17526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05800" cy="6001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৩৮. যথাযথভাবে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Check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করার পর সম্পাদনার উইন্ডোতে পুনরায় ফেরত যেতে চাইলে কোন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Key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চাপতে হবে?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Home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End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F6	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ESC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উদীপকটি পড় এবং ৩৯ ও ৪০ নং প্রশ্নের উত্তর দাওঃ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ওয়ার্ড ডকুমেন্টটি শিক্ষকে দেখালে শিক্ষক দীপাকে বললেন-তুমি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Tahama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না দিয়ে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Times New Roman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সিলেক্ট কর তাতে লেখাটি দেখতে অনেক ভাল লাগবে।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৩৯. শিক্ষক দীপাকে মুলত কোন কাজটি করতে বললেন?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ওয়ার্ড আর্ট  তৈরি 			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Font color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নাম নির্বাচন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Font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নাম নির্বাচন 			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Font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ডিলিট করা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৪০. কাজটি করতে সুমাইয়া ব্যবহার করবে- </a:t>
            </a:r>
          </a:p>
          <a:p>
            <a:pPr marL="514350" indent="-514350">
              <a:buAutoNum type="romanLcParenBoth"/>
            </a:pPr>
            <a:r>
              <a:rPr lang="en-US" sz="2400" dirty="0" smtClean="0">
                <a:latin typeface="Nikosh" pitchFamily="2" charset="0"/>
                <a:cs typeface="Nikosh" pitchFamily="2" charset="0"/>
              </a:rPr>
              <a:t>insert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মেনু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Home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মেনু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Font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মেনু 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514350" indent="-51435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514350" indent="-51435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514350" indent="-51435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3000" y="56388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068" y="414293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15464" y="1600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ll\Desktop\(TANEA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514600"/>
            <a:ext cx="4876800" cy="2438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219200" y="609600"/>
            <a:ext cx="6629400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" pitchFamily="2" charset="0"/>
                <a:cs typeface="Nikosh" pitchFamily="2" charset="0"/>
              </a:rPr>
              <a:t>MCQ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-তে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সবাইকে ধন্যবাদ জানিয়ে আজকের ক্লাস সমাপ্ত করছি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38100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086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মলয় বল্লভ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সহকারী শিক্ষক (কম্পিউটার শিক্ষা)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বি,ডি,সি,এইচ,মাধ্যমিক বিদ্যালয়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মুলাদী,বরিশাল।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Email Address: 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</a:rPr>
              <a:t>malayballav1981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  <a:hlinkClick r:id="rId2"/>
              </a:rPr>
              <a:t>@gmail.com</a:t>
            </a:r>
            <a:endParaRPr lang="en-US" sz="2800" dirty="0" smtClean="0">
              <a:solidFill>
                <a:srgbClr val="33CC33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Cell No. 01725671171.</a:t>
            </a:r>
          </a:p>
        </p:txBody>
      </p:sp>
      <p:pic>
        <p:nvPicPr>
          <p:cNvPr id="4" name="Picture 3" descr="017256711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04800"/>
            <a:ext cx="20574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457200"/>
            <a:ext cx="38100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895600"/>
            <a:ext cx="7086600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বিষয়ঃ তথ্য ও যোগাযোগ প্রযুক্তি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শ্রেণীঃ নবম/দশম 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অধ্যায়ঃ ০৫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(মাল্টিমিডিয়া ও গ্রাফিক্স)</a:t>
            </a:r>
          </a:p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পাঠঃ ২ ও ৩ 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      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457200"/>
            <a:ext cx="41148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বহুনির্বাচণী অভিক্ষা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8229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১. মাল্টিমিডিয়া কনটেন্ট তৈরির সফটওয়্যার কোনটি?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এডোব প্রিমিয়ার 				(খ) ফ্লাশ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ডিরেক্টর 					(ঘ) অথরওয়্যার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২. নিচের কোনটি স্থির গ্রাফিক্স?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অডিও 					(খ) ভিডিও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রেডিও 					(ঘ) এনিমেশন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৩. বহু মিডিয়াকে বহুমাত্রিকতা ও প্রোগ্রামিং ক্ষমতার জন্য কী বলা হয়?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এনিমেশন 					(খ) মিডিয়া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গ্রাফিক্স 					(ঘ) ইন্টারঅ্যাকটিভ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৪. কোনটি বাংলাদেশী মাল্টিমিডিয়া সফটওয়্যার?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বিশ্বকোষ 					(খ) মিডিয় প্লেয়ার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এডোবি ফটোশপ 				(ঘ) স্কাইপি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2256" y="5595432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44958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9800" y="3395004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1905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458200" cy="6001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৫. ইন্টারঅ্যাকটিভ মাল্টিমিডিয়া-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ওয়েব পেজ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রেডিও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ভিডিও গেম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৬. তিনিই মাল্টিমিডিয়া কনটেন্ট ডেভেলপার যিনি কাজ করেন-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টেক্সট নিয়ে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গ্রাফিক্স নিয়ে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ভিডেও নিয়ে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৭. একাধিক স্লাইডবিশিষ্ট একটি পৃষ্ঠাকে কী বলে?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Slid layout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Slide show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Hand outs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Hand ins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৮. কি-বোর্ডের কোন বোতামের সাহায্যে সহজে পাওয়ার পয়েন্ট স্লাইড উপস্থাপন করা যায়?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F1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F5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F12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F7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3000" y="559073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48768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0" y="3810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159434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1534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৯.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Blinds, Fly in, Diamond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এগুলো কিসের উদাহরণ?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Slide Transition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Fly out menu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Sub menu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custom Animation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১০.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New Slide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কমান্ড কোন মেনুর অন্তর্গত?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হোম 				(খ) ইনসার্ট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রেফারেন্স 				(ঘ) পেইজ লেআইউ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১১. নিচের কোনটি পাওয়ার পয়েন্টে ট্রানজিশনের অন্তর্গত?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Alphabet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Fly in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Moderate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Narrow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১২. একটি স্লাইড থেকে পরবর্তি স্লাইডে যাওয়ার সময় কী ব্যবহার করা হয়?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ইফেক্ট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 ট্রানজিকশন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স্লাইড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Home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১৩. পাওয়ার পয়েন্ট-এ নতুন স্লাইড খোলার কী-বোর্ড কমান্ড কী?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 + M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 + N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Alt + M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Alt + N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1536" y="5334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4267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81600" y="3124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1535" y="2056228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295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610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১৪. কোন মেনুর রিবনে ট্রানজিশনের নমুনা অবস্থিত?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Design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Animation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Insert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view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১৫. স্লাইডে ছবি যুক্ত করার জন্য কয়টি ধাপ মেনে চলে?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৩ 					(খ) ৪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৫ 					(ঘ) ৬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১৬. কোনটি মাল্টিমিডিয়া সফটওয়্যার?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মাইক্রো সফটওয়্যার 			(খ) মাইক্রোসফট পাওয়ার পয়েন্ট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মাইক্রোসফট এক্সেল 			(ঘ) মাইক্রোসফট অ্যাকসেস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১৭. তথ্যকে আকর্ষনীয় ও কার্যকরভাবে উপস্থাপন করা যায় কোন সফটওয়্যার ব্যবহার করে?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পাওয়ার পয়েন্ট 			(খ) এক্সেল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এক্সেস 				(ঘ) ফটোশপ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১৮.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Hands out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এর একটি পৃষ্ঠায় কতটি স্লাইডের খসড়া থাকে?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একটি 				(খ) দুটি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একাধিক 				(ঘ) কমপক্ষে দুটি   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2936" y="5700932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239064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04936" y="3124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2057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914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058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১৯. পাওয়ার পয়েন্ট ফাইলকে কী বলা হয়?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প্রোগ্রাম 				(খ) প্রেজেন্টেশন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 স্লাইড 				(ঘ) লে-আউট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২০. পাওয়ার পয়েন্টে স্লাইডশো উইন্ডো থেকে সম্পাদনার উইন্ডোতে যাওয়ার জন্য কোনটি চাপতে হয়?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F5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Esc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F7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F8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২১. ট্রানজিশন যুক্ত করা যায় কোন স্লাইডে?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সক্রিয় স্লাইডে 				(খ) নিষ্কিয় স্লাইডে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ছবিযুক্ত স্লাইড 				(ঘ) ভিডিও স্লাইডে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২২. ফট গ্রুপের আইকনে ড্রপ-ডাউন বক্সে ক্লিক করে ফন্টের কোনটি নির্বাচন করা যায়?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সাইজ 				(খ) স্টাইল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রং 					(ঘ) ফরমেটিং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২৩. নিচের কোনটি ফন্ট গ্রুপের আইকনের চিত্র?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B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U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ÿ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5334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9200" y="4191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3124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2410264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43268" y="94253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05800" cy="6001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২৪. ট্রানজিশন হলো এক ধরনের-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ভিডিও 					(খ) স্লাইড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ইফেক্ট 					(ঘ) অ্যনিমেশন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২৫. স্লাইড শো উইন্ডো থেকে সম্পাদনার উইন্ডোতে ফিরে যাওয়ার জন্য কী-বোর্ডে কোন বোবামে চাপতে হবে?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Backspace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Delete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Esc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(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Shift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২৬. রেজিলিউশন কী?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নির্দিষ্ট পরিমান কালার 				(খ) ছবি বড় হওয়া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ছবি ছোট হওয়া 		             (ঘ) নির্দিষ্ট এককে পিক্সেলের পরিমান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২৭. জুম ইন এর কাজ সম্পন্ন করার জন্য কী বোর্ড কমান্ড কোনটি?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 + (-)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 + (+)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 + (*)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Ctrl + (=)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২৮. প্রতি বর্গ ইঞ্চিতে পিক্সেলের পরিমানকে কী বলে?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RGB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 পেক্সেল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ক্রপ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 রেজুলেশন  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57668" y="604793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943600" y="4953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71404" y="3886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7756" y="2757268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295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252</TotalTime>
  <Words>226</Words>
  <Application>Microsoft Office PowerPoint</Application>
  <PresentationFormat>On-screen Show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Dell</cp:lastModifiedBy>
  <cp:revision>86</cp:revision>
  <dcterms:created xsi:type="dcterms:W3CDTF">2006-08-16T00:00:00Z</dcterms:created>
  <dcterms:modified xsi:type="dcterms:W3CDTF">2021-01-14T03:09:14Z</dcterms:modified>
</cp:coreProperties>
</file>