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mailto:malaybkg0202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কদম ফুল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2624137"/>
            <a:ext cx="5334000" cy="2786063"/>
          </a:xfrm>
          <a:prstGeom prst="rect">
            <a:avLst/>
          </a:prstGeom>
          <a:ln w="57150">
            <a:solidFill>
              <a:srgbClr val="C00000"/>
            </a:solidFill>
          </a:ln>
        </p:spPr>
      </p:pic>
      <p:sp>
        <p:nvSpPr>
          <p:cNvPr id="3" name="Rounded Rectangle 2"/>
          <p:cNvSpPr/>
          <p:nvPr/>
        </p:nvSpPr>
        <p:spPr>
          <a:xfrm>
            <a:off x="2133600" y="685800"/>
            <a:ext cx="4572000" cy="12192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স্বাগতম</a:t>
            </a:r>
            <a:endParaRPr lang="en-US" sz="8000" dirty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 spd="slow">
    <p:diamond/>
    <p:sndAc>
      <p:stSnd>
        <p:snd r:embed="rId2" name="applause.wav" builtIn="1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57200"/>
            <a:ext cx="8229600" cy="563231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৩০. সূক্ষ্ম অংশ মোছার জন্য কী বোর্ডের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CAPSLOCK 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চেপে দিলে ইরেজার টুল কোন চিহ্নের আকার ধারন করে?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 – 					(খ) +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 = 					(ঘ)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×</a:t>
            </a:r>
            <a:endParaRPr lang="bn-BD" sz="2400" dirty="0" smtClean="0">
              <a:latin typeface="Nikosh" pitchFamily="2" charset="0"/>
              <a:cs typeface="Nikosh" pitchFamily="2" charset="0"/>
            </a:endParaRP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৩১. ডেটাবেজ ফিল্ডকে -২, -১, ০ অনুসারে সাজানোর পদ্ধতিতে কী বলে?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আরোহী পদ্ধতি 			(খ) অবরোহী পদ্ধতি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বর্ণনানুক্রমিক পদ্ধতি 			(ঘ) সাংকেতিক পদ্ধতি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৩২. কোন ইমেজের রেজুলেশন ১৪৪০০ পিক্সেল হলে প্রতি ইঞ্চিতে পিক্সেলের পরিমান কত?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১২০ 					(খ) ১২০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×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১২০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১৩০ 					(ঘ) ১৩০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×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১৩০ </a:t>
            </a:r>
            <a:endParaRPr lang="en-US" sz="2400" dirty="0" smtClean="0">
              <a:latin typeface="Nikosh" pitchFamily="2" charset="0"/>
              <a:cs typeface="Nikosh" pitchFamily="2" charset="0"/>
            </a:endParaRP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৩৩. সিলেকশন ফ্রোরগ্রাউন্ড রঙের ৫০% গাঢতার ওপাসিটির ঘরে কত টাইপ করতে হবে?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৫০ 					(খ) ৬০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৫৫ 					(ঘ) ৪৫ </a:t>
            </a:r>
          </a:p>
        </p:txBody>
      </p:sp>
      <p:sp>
        <p:nvSpPr>
          <p:cNvPr id="3" name="Rectangle 2"/>
          <p:cNvSpPr/>
          <p:nvPr/>
        </p:nvSpPr>
        <p:spPr>
          <a:xfrm>
            <a:off x="533400" y="5243732"/>
            <a:ext cx="381000" cy="381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029200" y="3810000"/>
            <a:ext cx="381000" cy="381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3400" y="2286000"/>
            <a:ext cx="381000" cy="381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029200" y="1219200"/>
            <a:ext cx="381000" cy="381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8229600" cy="6370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৩৪.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Shift 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চেপে ধরে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Rectangular Marque Tool 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ড্রাগ করলে কী তৈরি হয়?</a:t>
            </a:r>
            <a:endParaRPr lang="en-US" sz="2400" dirty="0" smtClean="0">
              <a:latin typeface="Nikosh" pitchFamily="2" charset="0"/>
              <a:cs typeface="Nikosh" pitchFamily="2" charset="0"/>
            </a:endParaRP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নিখুত সরল রেখা 				(খ) নিখুঁত বর্গ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নিখুঁত বৃত্ত 					(ঘ) নিখুঁত আয়তক্ষেত্র 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৩৫. ফটোশপ কী ধরনের সফটওয়্যার?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গ্রাফিক্স 					(খ) হিসার-নিকাশ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ডেটাবেজ 					(ঘ) নেটওয়ার্ক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৩৬. কোন সিলেকশন ভাসমান থাকা অবস্থায়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Background 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রং দিয়ে পূরণ করার জন্য কোন বোতামে চাপতে হবে?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Enter 			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(খ)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Backspace</a:t>
            </a:r>
            <a:endParaRPr lang="bn-BD" sz="2400" dirty="0" smtClean="0">
              <a:latin typeface="Nikosh" pitchFamily="2" charset="0"/>
              <a:cs typeface="Nikosh" pitchFamily="2" charset="0"/>
            </a:endParaRP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Home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		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(ঘ)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Insert 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endParaRPr lang="en-US" sz="2400" dirty="0" smtClean="0">
              <a:latin typeface="Nikosh" pitchFamily="2" charset="0"/>
              <a:cs typeface="Nikosh" pitchFamily="2" charset="0"/>
            </a:endParaRP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৩৭. কোন টুলের সাহায্যে লেয়ারের অবজেক্ট ক্লিক ও ড্রাগ করে স্থানান্তরিত করা যায়?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মার্কি টুল 					(খ) মুভ টুল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লাসো টুল 					(ঘ) মেজিক টুল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৩৮. হেলানো ছবি ক্রপ করার শেষ ধাপে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Enter 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বোতামে চাপ দিলে ছবিটা কীভাবে স্থাপিত হবে?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৪৫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˙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	(খ) ৩৫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˙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	(গ) সোজাভাবে 	(ঘ) লম্বাভাবে </a:t>
            </a:r>
          </a:p>
        </p:txBody>
      </p:sp>
      <p:sp>
        <p:nvSpPr>
          <p:cNvPr id="3" name="Rectangle 2"/>
          <p:cNvSpPr/>
          <p:nvPr/>
        </p:nvSpPr>
        <p:spPr>
          <a:xfrm>
            <a:off x="4038600" y="6172200"/>
            <a:ext cx="381000" cy="381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867400" y="4724400"/>
            <a:ext cx="381000" cy="381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929532" y="3609536"/>
            <a:ext cx="381000" cy="381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" y="2147668"/>
            <a:ext cx="381000" cy="381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943600" y="1066800"/>
            <a:ext cx="381000" cy="381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09600"/>
            <a:ext cx="8229600" cy="563231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৩৯. কোন স্থান নির্ণয়ের জন্য কতগুলো মার্কি টুল রয়েছে?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২ 						(খ) ৩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৪ 						(ঘ) ৫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৪০. সিলেকশন টুল দিয়ে ছবির উপর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Click 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করলে ছবিটি কী হবে?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মুছে যাবে 					(খ) ছোট হবে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বড় হবে 					(ঘ) সিলেক্ট হবে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৪১.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Place command 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কোন মেনুতে থাকে?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Edit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		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(খ)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Type 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File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		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(ঘ)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Filter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৪২.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Crete Outline Command 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এর কী বোর্ড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Command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কোনটি?   </a:t>
            </a:r>
            <a:endParaRPr lang="en-US" sz="2400" dirty="0" smtClean="0">
              <a:latin typeface="Nikosh" pitchFamily="2" charset="0"/>
              <a:cs typeface="Nikosh" pitchFamily="2" charset="0"/>
            </a:endParaRP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Shift+Ctrl+V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	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(খ)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Shift+Ctrl+C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Shift+Alt+O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	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(ঘ)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Shift+Ctrl+O</a:t>
            </a:r>
            <a:endParaRPr lang="en-US" sz="2400" dirty="0" smtClean="0">
              <a:latin typeface="Nikosh" pitchFamily="2" charset="0"/>
              <a:cs typeface="Nikosh" pitchFamily="2" charset="0"/>
            </a:endParaRP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৪৩. টাইপ টুলের সাহায্যে কয়ভাবে লেখা বিন্যাসের কাজ করায় যায়?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২ 						(খ) ৩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৪ 						(ঘ) ৫  </a:t>
            </a:r>
          </a:p>
        </p:txBody>
      </p:sp>
      <p:sp>
        <p:nvSpPr>
          <p:cNvPr id="3" name="Rectangle 2"/>
          <p:cNvSpPr/>
          <p:nvPr/>
        </p:nvSpPr>
        <p:spPr>
          <a:xfrm>
            <a:off x="5867400" y="5410200"/>
            <a:ext cx="381000" cy="381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867400" y="4295336"/>
            <a:ext cx="381000" cy="381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3200400"/>
            <a:ext cx="381000" cy="381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867400" y="2438400"/>
            <a:ext cx="381000" cy="381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1000" y="1371600"/>
            <a:ext cx="381000" cy="381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09600"/>
            <a:ext cx="8229600" cy="563231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৪৪. পাথ বা রেখা চিকন-মোটা করার পরিমানকে কি হিসেবে উল্লেখ করা হয়?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Stroke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	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	(খ)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Point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Path line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	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	(ঘ)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Open line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endParaRPr lang="en-US" sz="2400" dirty="0" smtClean="0">
              <a:latin typeface="Nikosh" pitchFamily="2" charset="0"/>
              <a:cs typeface="Nikosh" pitchFamily="2" charset="0"/>
            </a:endParaRP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৪৫.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Cyan Magenta Yellow Black (CMYK) 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মোডে কাজ করলে কালার স্লাইডার কয়টি থাকে?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২ 		(খ) ৩ 		(গ) ৪ 		(ঘ) ৫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৪৬. ফটোশপে কিসের সাহায্যে ছবি তৈরি করা হয়?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পিক্সেল 					(খ) ক্যামেরা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ভিডিও 					(ঘ) স্ক্যানার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৪৭. এডোবি ফটোশপে টুল বক্সে কয়টি ল্যাসো টুল রয়েছে?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২ টি 						(খ) ৩টি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৪ টি 						(ঘ) ৫ টি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৪৮. ফটোশপে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Crop Tool 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এ সিলেকশন কতটি ফাঁপা চতুষ্কোন বক্স দেখা যায়?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৪ টি 						(খ) ৬ টি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৮ টি 						(ঘ) ১০ টি </a:t>
            </a:r>
          </a:p>
        </p:txBody>
      </p:sp>
      <p:sp>
        <p:nvSpPr>
          <p:cNvPr id="3" name="Rectangle 2"/>
          <p:cNvSpPr/>
          <p:nvPr/>
        </p:nvSpPr>
        <p:spPr>
          <a:xfrm>
            <a:off x="409136" y="5791200"/>
            <a:ext cx="381000" cy="381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81000" y="4676336"/>
            <a:ext cx="381000" cy="381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71268" y="3200400"/>
            <a:ext cx="381000" cy="381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038600" y="2444260"/>
            <a:ext cx="381000" cy="381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990600"/>
            <a:ext cx="381000" cy="381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09600"/>
            <a:ext cx="8229600" cy="563231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৪৯. মোটা অক্ষর টাইপ করার জন্য কী বোর্ডের কোন বোতামে চাপ দিতে হয়?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F2 			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	(খ)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F3</a:t>
            </a:r>
            <a:endParaRPr lang="bn-BD" sz="2400" dirty="0" smtClean="0">
              <a:latin typeface="Nikosh" pitchFamily="2" charset="0"/>
              <a:cs typeface="Nikosh" pitchFamily="2" charset="0"/>
            </a:endParaRP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F4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		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	(ঘ)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F5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endParaRPr lang="en-US" sz="2400" dirty="0" smtClean="0">
              <a:latin typeface="Nikosh" pitchFamily="2" charset="0"/>
              <a:cs typeface="Nikosh" pitchFamily="2" charset="0"/>
            </a:endParaRP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৫০. কোনটি গ্রাফিক্স সফটওয়্যার?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ফটোশপ 					(খ) থ্রিডি স্টুডিও ম্যাক্স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মায়া 						(ঘ) সবগুলো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৫১. এক বর্গ ইঞ্চিতে মোট পিক্সলের পরিমান কত?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৫০৮৪ 					(খ) ৫১৮৪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৫২৮৪ 					(ঘ) ৫৩৮৪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৫২.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Animation 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এর জন্য কোনটির গতি সবচেয়ে বেশি হওয়া প্রয়োজন?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Micro Processor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(খ)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Sound Card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Graphics Card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	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(ঘ)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3D card</a:t>
            </a:r>
            <a:endParaRPr lang="bn-BD" sz="2400" dirty="0" smtClean="0">
              <a:latin typeface="Nikosh" pitchFamily="2" charset="0"/>
              <a:cs typeface="Nikosh" pitchFamily="2" charset="0"/>
            </a:endParaRP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৫৩. ছবি সম্পাদনার জন্য কোনটি সর্বাধিক জনপ্রিয়?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Microsoft Paint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(খ)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Photo Bucket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Adobe Photoshop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	      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(ঘ)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Adobe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Illusttator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 </a:t>
            </a:r>
          </a:p>
        </p:txBody>
      </p:sp>
      <p:sp>
        <p:nvSpPr>
          <p:cNvPr id="3" name="Rectangle 2"/>
          <p:cNvSpPr/>
          <p:nvPr/>
        </p:nvSpPr>
        <p:spPr>
          <a:xfrm>
            <a:off x="429064" y="5791200"/>
            <a:ext cx="381000" cy="381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09136" y="4662268"/>
            <a:ext cx="381000" cy="381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867400" y="3200400"/>
            <a:ext cx="381000" cy="381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867400" y="2514600"/>
            <a:ext cx="381000" cy="381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1004668"/>
            <a:ext cx="381000" cy="381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8229600" cy="600164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৫৪.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RGB 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এর পূর্ণরুপ নিচের কোনটি?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Red Global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Bitamp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	     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(খ)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Red Green Blue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Rose Green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Blck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		     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(ঘ)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Red Ground Body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৫৫. লেয়ার প্যালেটে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Text 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লেয়ারটি থাম্বনেইল হিসেবে কোন বর্ণ থাকে?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T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বর্ণ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(খ)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E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বর্ণ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(গ)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P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বর্ণ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(ঘ)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Q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বর্ণ  </a:t>
            </a:r>
            <a:endParaRPr lang="en-US" sz="2400" dirty="0" smtClean="0">
              <a:latin typeface="Nikosh" pitchFamily="2" charset="0"/>
              <a:cs typeface="Nikosh" pitchFamily="2" charset="0"/>
            </a:endParaRP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৫৬. এম এস ওয়ার্ডে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Spelling and Grammar 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চেক করার জন্য-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) ইনসার্ট মেনু থেকে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Spelling and Grammar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)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Review 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মেনু থেকে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Spelling and Grammar</a:t>
            </a:r>
            <a:endParaRPr lang="bn-BD" sz="2400" dirty="0" smtClean="0">
              <a:latin typeface="Nikosh" pitchFamily="2" charset="0"/>
              <a:cs typeface="Nikosh" pitchFamily="2" charset="0"/>
            </a:endParaRP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iii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F7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বোতাম চাপতে হবে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নিচের কোনটি সঠিক?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(খ)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(গ)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(ঘ)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, 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endParaRPr lang="en-US" sz="2400" dirty="0" smtClean="0">
              <a:latin typeface="Nikosh" pitchFamily="2" charset="0"/>
              <a:cs typeface="Nikosh" pitchFamily="2" charset="0"/>
            </a:endParaRP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৫৭.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Selection tools 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হলো-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Rectangular Marquee Tool</a:t>
            </a:r>
          </a:p>
          <a:p>
            <a:pPr marL="457200" indent="-457200"/>
            <a:r>
              <a:rPr lang="en-US" sz="2400" dirty="0" smtClean="0">
                <a:latin typeface="Nikosh" pitchFamily="2" charset="0"/>
                <a:cs typeface="Nikosh" pitchFamily="2" charset="0"/>
              </a:rPr>
              <a:t>(ii) Elliptical Marquee Tool (iii) Lasso tool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নিচের কোনটি সঠিক?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(খ)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(গ)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iii 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(ঘ)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, 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5867400" y="5943600"/>
            <a:ext cx="381000" cy="381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229728" y="4038600"/>
            <a:ext cx="381000" cy="381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1862796"/>
            <a:ext cx="381000" cy="381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34000" y="762000"/>
            <a:ext cx="381000" cy="381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28600"/>
            <a:ext cx="8229600" cy="6370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৫৮. লেয়ার ভিজিবিলিটি আইকনে ক্লিক করলে-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) চোখটি অদৃশ্য হবে (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) লেয়ারের ছবিটি পর্দা হতে অদৃশ্য হবে না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iii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) লেয়ারের ছবিটি পর্দা হতে অদৃশ্য হবে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নিচের কোনটি সঠিক?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(খ)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(গ)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(ঘ)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, 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iii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৫৯. লেয়ার ফ্যালেটের পপ –আপ মেনুতে কমান্ড রয়েছে-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)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Merge Visible (ii) Flatten Image (iii)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Merg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Image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নিচের কোনটি সঠিক?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(খ)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(গ)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(ঘ)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, 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endParaRPr lang="en-US" sz="2400" dirty="0" smtClean="0">
              <a:latin typeface="Nikosh" pitchFamily="2" charset="0"/>
              <a:cs typeface="Nikosh" pitchFamily="2" charset="0"/>
            </a:endParaRP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৬০. গ্রাফিক্স একটি রুপ হলো-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) পত্রিকা (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) সিনেমা (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iii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) বিজ্ঞাপন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নিচের কোনটি সঠিক?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(খ)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(গ)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(ঘ)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, 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endParaRPr lang="en-US" sz="2400" dirty="0" smtClean="0">
              <a:latin typeface="Nikosh" pitchFamily="2" charset="0"/>
              <a:cs typeface="Nikosh" pitchFamily="2" charset="0"/>
            </a:endParaRP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৬১. রিসাইজ বক্সগুলো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Click 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Drag 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করে ছবিটিকে কী করা যায়?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ছোট (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) বড় (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iii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) রঙিন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নিচের কোনটি সঠিক?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(খ)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(গ)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(ঘ)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i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, 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ও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iii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 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6000" y="6124136"/>
            <a:ext cx="381000" cy="381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114800" y="4648200"/>
            <a:ext cx="381000" cy="381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305928" y="3200400"/>
            <a:ext cx="381000" cy="381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114800" y="1724464"/>
            <a:ext cx="381000" cy="381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ell\Desktop\(TANEA)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2514600"/>
            <a:ext cx="4876800" cy="2438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1219200" y="609600"/>
            <a:ext cx="6629400" cy="132343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Nikosh" pitchFamily="2" charset="0"/>
                <a:cs typeface="Nikosh" pitchFamily="2" charset="0"/>
              </a:rPr>
              <a:t>MCQ</a:t>
            </a:r>
            <a:r>
              <a:rPr lang="bn-BD" sz="4000" dirty="0" smtClean="0">
                <a:latin typeface="Nikosh" pitchFamily="2" charset="0"/>
                <a:cs typeface="Nikosh" pitchFamily="2" charset="0"/>
              </a:rPr>
              <a:t>-তে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sz="4000" dirty="0" smtClean="0">
                <a:latin typeface="Nikosh" pitchFamily="2" charset="0"/>
                <a:cs typeface="Nikosh" pitchFamily="2" charset="0"/>
              </a:rPr>
              <a:t>সবাইকে ধন্যবাদ জানিয়ে আজকের ক্লাস সমাপ্ত করছি </a:t>
            </a:r>
            <a:endParaRPr lang="en-US" sz="40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86000" y="457200"/>
            <a:ext cx="3810000" cy="914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শিক্ষক পরিচিতি</a:t>
            </a:r>
            <a:endParaRPr lang="bn-BD" dirty="0" smtClean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  <a:p>
            <a:pPr algn="ctr"/>
            <a:endParaRPr lang="en-US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1752600"/>
            <a:ext cx="7086600" cy="452431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" pitchFamily="2" charset="0"/>
                <a:cs typeface="Nikosh" pitchFamily="2" charset="0"/>
              </a:rPr>
              <a:t>মলয় বল্লভ</a:t>
            </a:r>
          </a:p>
          <a:p>
            <a:pPr algn="ctr"/>
            <a:r>
              <a:rPr lang="bn-BD" sz="4800" dirty="0" smtClean="0">
                <a:latin typeface="Nikosh" pitchFamily="2" charset="0"/>
                <a:cs typeface="Nikosh" pitchFamily="2" charset="0"/>
              </a:rPr>
              <a:t>সহকারী শিক্ষক (কম্পিউটার শিক্ষা)</a:t>
            </a:r>
          </a:p>
          <a:p>
            <a:pPr algn="ctr"/>
            <a:r>
              <a:rPr lang="bn-BD" sz="4800" dirty="0" smtClean="0">
                <a:latin typeface="Nikosh" pitchFamily="2" charset="0"/>
                <a:cs typeface="Nikosh" pitchFamily="2" charset="0"/>
              </a:rPr>
              <a:t>বি,ডি,সি,এইচ,মাধ্যমিক বিদ্যালয়</a:t>
            </a:r>
          </a:p>
          <a:p>
            <a:pPr algn="ctr"/>
            <a:r>
              <a:rPr lang="bn-BD" sz="4800" dirty="0" smtClean="0">
                <a:latin typeface="Nikosh" pitchFamily="2" charset="0"/>
                <a:cs typeface="Nikosh" pitchFamily="2" charset="0"/>
              </a:rPr>
              <a:t>মুলাদী,বরিশাল।</a:t>
            </a:r>
          </a:p>
          <a:p>
            <a:pPr algn="ctr"/>
            <a:r>
              <a:rPr lang="en-US" sz="2800" dirty="0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Email Address: </a:t>
            </a:r>
            <a:r>
              <a:rPr lang="en-US" sz="2800" dirty="0" smtClean="0">
                <a:solidFill>
                  <a:srgbClr val="33CC33"/>
                </a:solidFill>
                <a:latin typeface="Nikosh" pitchFamily="2" charset="0"/>
                <a:cs typeface="Nikosh" pitchFamily="2" charset="0"/>
              </a:rPr>
              <a:t>malayballav1981</a:t>
            </a:r>
            <a:r>
              <a:rPr lang="en-US" sz="2800" dirty="0" smtClean="0">
                <a:solidFill>
                  <a:srgbClr val="33CC33"/>
                </a:solidFill>
                <a:latin typeface="Nikosh" pitchFamily="2" charset="0"/>
                <a:cs typeface="Nikosh" pitchFamily="2" charset="0"/>
                <a:hlinkClick r:id="rId2"/>
              </a:rPr>
              <a:t>@gmail.com</a:t>
            </a:r>
            <a:endParaRPr lang="en-US" sz="2800" dirty="0" smtClean="0">
              <a:solidFill>
                <a:srgbClr val="33CC33"/>
              </a:solidFill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Cell No. 01725671171.</a:t>
            </a:r>
          </a:p>
        </p:txBody>
      </p:sp>
      <p:pic>
        <p:nvPicPr>
          <p:cNvPr id="4" name="Picture 3" descr="0172567117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3200" y="304800"/>
            <a:ext cx="2057400" cy="2286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743200" y="457200"/>
            <a:ext cx="3810000" cy="9906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" pitchFamily="2" charset="0"/>
                <a:cs typeface="Nikosh" pitchFamily="2" charset="0"/>
              </a:rPr>
              <a:t>পাঠ পরিচিতি</a:t>
            </a:r>
            <a:endParaRPr lang="bn-BD" dirty="0" smtClean="0">
              <a:solidFill>
                <a:schemeClr val="tx1"/>
              </a:solidFill>
              <a:latin typeface="Nikosh" pitchFamily="2" charset="0"/>
              <a:cs typeface="Nikosh" pitchFamily="2" charset="0"/>
            </a:endParaRPr>
          </a:p>
          <a:p>
            <a:pPr algn="ctr"/>
            <a:endParaRPr lang="en-US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2895600"/>
            <a:ext cx="7086600" cy="255454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" pitchFamily="2" charset="0"/>
                <a:cs typeface="Nikosh" pitchFamily="2" charset="0"/>
              </a:rPr>
              <a:t>বিষয়ঃ তথ্য ও যোগাযোগ প্রযুক্তি </a:t>
            </a:r>
          </a:p>
          <a:p>
            <a:pPr algn="ctr"/>
            <a:r>
              <a:rPr lang="bn-BD" sz="4000" dirty="0" smtClean="0">
                <a:latin typeface="Nikosh" pitchFamily="2" charset="0"/>
                <a:cs typeface="Nikosh" pitchFamily="2" charset="0"/>
              </a:rPr>
              <a:t>শ্রেণীঃ নবম/দশম  </a:t>
            </a:r>
          </a:p>
          <a:p>
            <a:pPr algn="ctr"/>
            <a:r>
              <a:rPr lang="bn-BD" sz="4000" dirty="0" smtClean="0">
                <a:latin typeface="Nikosh" pitchFamily="2" charset="0"/>
                <a:cs typeface="Nikosh" pitchFamily="2" charset="0"/>
              </a:rPr>
              <a:t>অধ্যায়ঃ ০৫ </a:t>
            </a:r>
            <a:r>
              <a:rPr lang="bn-BD" sz="3600" dirty="0" smtClean="0">
                <a:latin typeface="Nikosh" pitchFamily="2" charset="0"/>
                <a:cs typeface="Nikosh" pitchFamily="2" charset="0"/>
              </a:rPr>
              <a:t>(মাল্টিমিডিয়া ও গ্রাফিক্স)</a:t>
            </a:r>
          </a:p>
          <a:p>
            <a:pPr algn="ctr"/>
            <a:r>
              <a:rPr lang="bn-BD" sz="3600" dirty="0" smtClean="0">
                <a:latin typeface="Nikosh" pitchFamily="2" charset="0"/>
                <a:cs typeface="Nikosh" pitchFamily="2" charset="0"/>
              </a:rPr>
              <a:t>পাঠঃ ৪  </a:t>
            </a:r>
            <a:r>
              <a:rPr lang="bn-BD" sz="4000" dirty="0" smtClean="0">
                <a:latin typeface="Nikosh" pitchFamily="2" charset="0"/>
                <a:cs typeface="Nikosh" pitchFamily="2" charset="0"/>
              </a:rPr>
              <a:t>       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ver dir="l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457200"/>
            <a:ext cx="4114800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" pitchFamily="2" charset="0"/>
                <a:cs typeface="Nikosh" pitchFamily="2" charset="0"/>
              </a:rPr>
              <a:t>বহুনির্বাচণী অভিক্ষা </a:t>
            </a:r>
            <a:endParaRPr lang="en-US" sz="40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524000"/>
            <a:ext cx="8229600" cy="452431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১. পিক্সেলের ঘরে ১৩০ টাইপ করলে রেজুলিউশন হবে-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১৬৯০০ 				(খ) ১২৬০০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৫১৮৪ 				(ঘ) ১৬৬০০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২. ব্যাকগ্রাউন্ড কালার পূর্ণ করার জন্য কোনটি চাপতে হবে?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Alt+ backspace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(খ)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Crtl+backspace</a:t>
            </a:r>
            <a:endParaRPr lang="bn-BD" sz="2400" dirty="0" smtClean="0">
              <a:latin typeface="Nikosh" pitchFamily="2" charset="0"/>
              <a:cs typeface="Nikosh" pitchFamily="2" charset="0"/>
            </a:endParaRP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Crtl+F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	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(ঘ)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Crtl+G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endParaRPr lang="en-US" sz="2400" dirty="0" smtClean="0">
              <a:latin typeface="Nikosh" pitchFamily="2" charset="0"/>
              <a:cs typeface="Nikosh" pitchFamily="2" charset="0"/>
            </a:endParaRP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৩. ইরেজার টুলের মোড় কয়টি?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২টি 					(খ) ৩টি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৪টি 					(ঘ) ৫টি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৪. ফটোসপে ইমেজ তৈরি করা হয়  কিসের মাধ্যমে?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রঙের মাধ্যমে 				(খ) রেজুলেশনের মাধ্যমে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পিক্সেলের মাধ্যমে 			(ঘ) ইঞ্চির মাধ্যমে 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5562600"/>
            <a:ext cx="381000" cy="381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105400" y="4114800"/>
            <a:ext cx="381000" cy="381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181600" y="2971800"/>
            <a:ext cx="381000" cy="381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" y="1905000"/>
            <a:ext cx="381000" cy="381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57200"/>
            <a:ext cx="8229600" cy="563231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৫. ছবি ছেঁটে ফেলার কাজ করতে কোন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Tool 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ব্যবহার করতে হবে?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Rectangular Marquee Tool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(খ)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Crap Tool 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Elliptical marquee Tool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(ঘ)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Crop Tool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৬. কোন মেনুতে ডিলিট লেয়ার আইকন অবস্থিত?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উইন্ডো 				(খ) লেয়ার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পপ-আপ 				(ঘ) এডিট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৭. একসাথে কয়টি লেয়ার নিয়ে কাজ করা যায়?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১টি 					(খ) ২টি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৩টি 					(ঘ) অসংখ্য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৮. থাম্বনেইল কী?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নতুন যুক্ত স্লাইডের ছোট সংস্করণ 		(খ) প্যালেট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প্রেজেন্টেশ সফটওয়্যার 			(ঘ) হ্যান্ড –আউট 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৯. পিক্সেল ঘরে ১৪০ টাইপ করলে রেজুলিউশন কত হবে?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১৯০০০ 				(খ) ১৯৬০০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২৪০০ 				(ঘ) ২৪৬০০ </a:t>
            </a:r>
            <a:endParaRPr lang="en-US" sz="24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967068" y="5243732"/>
            <a:ext cx="381000" cy="381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57200" y="4114800"/>
            <a:ext cx="381000" cy="381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3048000"/>
            <a:ext cx="381000" cy="381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43132" y="2319996"/>
            <a:ext cx="381000" cy="381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029200" y="1219200"/>
            <a:ext cx="381000" cy="381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09600"/>
            <a:ext cx="8229600" cy="563231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১০. মুক্ত সিলেকশন তৈরি করা হয় কোন টুল দিয়ে?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ফিদার 				(খ) ল্যাসো টুল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স্টোক  				(ঘ) থাম্বলেইন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১১. প্রান্ত নমনীয় করার জন্য ব্যবহার হয়?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স্টোক 				(খ) ফিদার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লেয়ার 				(ঘ) গ্রেডেয়েন্ট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১২. কোনটি এডোবি ফটোসপের ডিফল্ট রেজুলেশন?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৩৬ 					(খ) ৬৪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৭২ 					(ঘ) ৯৪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১৩. স্টোক এর রেঞ্জ কোনটি?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০-৬ 					(খ) ১-১০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১-১৬ 				(ঘ) ১-২০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১৪. মনিটরে উপস্থাপিত বিষয় কোন মোড়ে প্রদর্শিত হয়?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RGB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	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(খ)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CMYK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Bt map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	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(ঘ)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Gray Scale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499404" y="5396132"/>
            <a:ext cx="381000" cy="381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71268" y="4696264"/>
            <a:ext cx="381000" cy="381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3581400"/>
            <a:ext cx="381000" cy="381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029200" y="2119532"/>
            <a:ext cx="381000" cy="381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077264" y="1018736"/>
            <a:ext cx="381000" cy="381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09600"/>
            <a:ext cx="8229600" cy="563231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১৫. অবজেক্ট এর প্রাপ্ত নমনীয় করা যায় কী দিয়ে?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ল্যসো টুল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	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(খ)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সিলেকশন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ফিদার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	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(ঘ)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ওপাসিটি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১৬. রঙের ক্ষেত্রে শুরু থেকে শেষের দিকে ক্রমে মিলিয়ে যাওয়াকে বলা হ্য কী?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Gradient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(খ)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Blend</a:t>
            </a:r>
            <a:endParaRPr lang="bn-BD" sz="2400" dirty="0" smtClean="0">
              <a:latin typeface="Nikosh" pitchFamily="2" charset="0"/>
              <a:cs typeface="Nikosh" pitchFamily="2" charset="0"/>
            </a:endParaRP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Contrast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	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(ঘ)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Stroke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১৭.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Crop 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শব্দের অর্থ কী?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ছোট করা 				(খ) ছেঁটে ফেলা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বড় করা 				(ঘ) সমান্তরাল করা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১৮.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CMYK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মোডে কাজ করলে কালার স্লাইডার কয়টি থাকে?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১টি 					(খ) ২টি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৩টি 					(ঘ) ৪টি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১৯.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RGB 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মোডে কতগুলো স্লাইডার আছে?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১ 					(খ) ২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৩ 					(ঘ) ৪ </a:t>
            </a:r>
          </a:p>
        </p:txBody>
      </p:sp>
      <p:sp>
        <p:nvSpPr>
          <p:cNvPr id="3" name="Rectangle 2"/>
          <p:cNvSpPr/>
          <p:nvPr/>
        </p:nvSpPr>
        <p:spPr>
          <a:xfrm>
            <a:off x="471268" y="5791200"/>
            <a:ext cx="381000" cy="381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009272" y="4676336"/>
            <a:ext cx="381000" cy="381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029200" y="3200400"/>
            <a:ext cx="381000" cy="381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029200" y="2133600"/>
            <a:ext cx="381000" cy="381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1399736"/>
            <a:ext cx="381000" cy="381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09600"/>
            <a:ext cx="8229600" cy="563231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২০. টেলিভিশনের পর্দায় ছবি প্রদর্শিত হয় কোন মোডে?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RGB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	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(খ)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Bitmap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CMYK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	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(ঘ)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Grayscale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২১. ফটোশপের প্রোগ্রামে ব্যাকগ্রাউন্ড অংশে কালার এর জন্য অপশন থাকে-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একটি 				(খ) দুইটি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তিনটি 				(ঘ) চারটি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২২. ফটোশপে কিছু টুলের নিচের ডানদিকে ছোট তীর চিহ্নের কোন অক্ষর রয়েছে?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w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		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(খ)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x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y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				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(ঘ)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z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২৩. ভিডিও কার্যত এক ধরনের –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টেক্সট 				(খ) অডিও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বর্ণ 					(ঘ) গ্রাফিক্স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২৪. এডোবি ফটোশপে কোনটি ডিল্টে রেজুলেশন?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৩৬ 					(খ) ৪৮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৭২ 					(ঘ) ৯৬ 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5791200"/>
            <a:ext cx="381000" cy="381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043268" y="4676336"/>
            <a:ext cx="381000" cy="381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029200" y="3581400"/>
            <a:ext cx="381000" cy="381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05264" y="2500532"/>
            <a:ext cx="381000" cy="381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990600"/>
            <a:ext cx="381000" cy="381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57200"/>
            <a:ext cx="8229600" cy="600164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২৫. একটি ছবি বড় করলে পিক্সেলগুলো দেখা যায়। এ অবস্থাকে কী বলে?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পিক্সেলেটেড 				(খ) এনিমেটেড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করুলেট 				(ঘ) পিক্সেল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২৬. ফটোশপে কাজ করার জন্য কমবেশি কয় প্রকার টুল রয়েছে?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৫৯ 					(খ) ৬৯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৭৯ 					(ঘ) ৮৯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২৭. ফটোশপে ফেদার ঘরে ১০ টাইপ করলে প্রান্তের নমনীয়তা কত হবে?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১০ 					(খ) ২০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৩০ 					(ঘ) ৪০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২৮. ফটোশপে সর্বোচ্চ কয়টি লেয়ার যুক্ত করা যায়?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৩ 					(ক) ৫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১০ 					(ঘ) অসংখ্য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২৯. অপশন বারে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Feather 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ঘরে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0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থেকে কত পর্যন্ত অবজেক্টের প্রান্ত নমনীয় করা যায়?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(ক) ১০০ 					(খ) ১৫০ </a:t>
            </a:r>
          </a:p>
          <a:p>
            <a:pPr marL="457200" indent="-457200"/>
            <a:r>
              <a:rPr lang="bn-BD" sz="2400" dirty="0" smtClean="0">
                <a:latin typeface="Nikosh" pitchFamily="2" charset="0"/>
                <a:cs typeface="Nikosh" pitchFamily="2" charset="0"/>
              </a:rPr>
              <a:t>(গ) ২০০ 					(ঘ) ২৫০ </a:t>
            </a:r>
          </a:p>
        </p:txBody>
      </p:sp>
      <p:sp>
        <p:nvSpPr>
          <p:cNvPr id="3" name="Rectangle 2"/>
          <p:cNvSpPr/>
          <p:nvPr/>
        </p:nvSpPr>
        <p:spPr>
          <a:xfrm>
            <a:off x="5029200" y="6019800"/>
            <a:ext cx="381000" cy="381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029200" y="4495800"/>
            <a:ext cx="381000" cy="381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029200" y="3048000"/>
            <a:ext cx="381000" cy="381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063196" y="1953064"/>
            <a:ext cx="381000" cy="381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838200"/>
            <a:ext cx="381000" cy="381000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308</TotalTime>
  <Words>311</Words>
  <Application>Microsoft Office PowerPoint</Application>
  <PresentationFormat>On-screen Show (4:3)</PresentationFormat>
  <Paragraphs>205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Trek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90</cp:revision>
  <dcterms:created xsi:type="dcterms:W3CDTF">2006-08-16T00:00:00Z</dcterms:created>
  <dcterms:modified xsi:type="dcterms:W3CDTF">2021-01-14T07:33:56Z</dcterms:modified>
</cp:coreProperties>
</file>