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6" d="100"/>
          <a:sy n="86" d="100"/>
        </p:scale>
        <p:origin x="-348" y="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mailto:malaybkg0202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কদম ফুল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2624137"/>
            <a:ext cx="5334000" cy="2786063"/>
          </a:xfrm>
          <a:prstGeom prst="rect">
            <a:avLst/>
          </a:prstGeom>
          <a:ln w="57150">
            <a:solidFill>
              <a:srgbClr val="C00000"/>
            </a:solidFill>
          </a:ln>
        </p:spPr>
      </p:pic>
      <p:sp>
        <p:nvSpPr>
          <p:cNvPr id="3" name="Rounded Rectangle 2"/>
          <p:cNvSpPr/>
          <p:nvPr/>
        </p:nvSpPr>
        <p:spPr>
          <a:xfrm>
            <a:off x="2133600" y="685800"/>
            <a:ext cx="4572000" cy="12192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স্বাগতম</a:t>
            </a:r>
            <a:endParaRPr lang="en-US" sz="8000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 spd="slow">
    <p:wheel spokes="3"/>
    <p:sndAc>
      <p:stSnd>
        <p:snd r:embed="rId2" name="applause.wav" builtIn="1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8229600" cy="600164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২৮. ডিলিট অ্যাংকর পয়েন্ট টুল দিয়ে কোনো অ্যাংকর পয়েন্টের উপর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Click 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করলে ঐ অ্যাংকর পয়েন্ট কি হয়ে যাবে? 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) বাতিল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	(ii) 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ছোট	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(iii) 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বড়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নিচের কোনটি সঠিক?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		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	(খ)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		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(ঘ)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, 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endParaRPr lang="en-US" sz="2400" dirty="0" smtClean="0">
              <a:latin typeface="Nikosh" pitchFamily="2" charset="0"/>
              <a:cs typeface="Nikosh" pitchFamily="2" charset="0"/>
            </a:endParaRP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২৯.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Stroke 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নিয়ন্ত্রণ করার অর্থ হচ্ছে রেখাকে-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) মোটা করা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) চিকন করা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iii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) রঙ করা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নেচের কোনটি সঠিক?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			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(খ)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		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(ঘ)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, 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endParaRPr lang="en-US" sz="2400" dirty="0" smtClean="0">
              <a:latin typeface="Nikosh" pitchFamily="2" charset="0"/>
              <a:cs typeface="Nikosh" pitchFamily="2" charset="0"/>
            </a:endParaRP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৩০. ইলাস্ট্রেটরে ফাইল ওপেন করার পর পর্দায় কাজ করার জন্য উপস্থিত উপকরণগুলো-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) মেনু বার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) টুল বক্স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iii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) ভাসমান প্যালেট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নিচের কোনটি সঠিক?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		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(খ)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		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(ঘ)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, 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 </a:t>
            </a:r>
            <a:endParaRPr lang="en-US" sz="2400" dirty="0" smtClean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19800" y="5562600"/>
            <a:ext cx="304800" cy="304800"/>
          </a:xfrm>
          <a:prstGeom prst="rec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019800" y="3733800"/>
            <a:ext cx="304800" cy="304800"/>
          </a:xfrm>
          <a:prstGeom prst="rec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" y="1905000"/>
            <a:ext cx="304800" cy="304800"/>
          </a:xfrm>
          <a:prstGeom prst="rec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ell\Desktop\(TANEA)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2514600"/>
            <a:ext cx="4876800" cy="2438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1219200" y="609600"/>
            <a:ext cx="6629400" cy="132343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Nikosh" pitchFamily="2" charset="0"/>
                <a:cs typeface="Nikosh" pitchFamily="2" charset="0"/>
              </a:rPr>
              <a:t>MCQ</a:t>
            </a:r>
            <a:r>
              <a:rPr lang="bn-BD" sz="4000" dirty="0" smtClean="0">
                <a:latin typeface="Nikosh" pitchFamily="2" charset="0"/>
                <a:cs typeface="Nikosh" pitchFamily="2" charset="0"/>
              </a:rPr>
              <a:t>-তে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sz="4000" dirty="0" smtClean="0">
                <a:latin typeface="Nikosh" pitchFamily="2" charset="0"/>
                <a:cs typeface="Nikosh" pitchFamily="2" charset="0"/>
              </a:rPr>
              <a:t>সবাইকে ধন্যবাদ জানিয়ে আজকের ক্লাস সমাপ্ত করছি </a:t>
            </a:r>
            <a:endParaRPr lang="en-US" sz="40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86000" y="457200"/>
            <a:ext cx="3810000" cy="914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শিক্ষক পরিচিতি</a:t>
            </a:r>
            <a:endParaRPr lang="bn-BD" dirty="0" smtClean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  <a:p>
            <a:pPr algn="ctr"/>
            <a:endParaRPr lang="en-US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1752600"/>
            <a:ext cx="7086600" cy="452431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" pitchFamily="2" charset="0"/>
                <a:cs typeface="Nikosh" pitchFamily="2" charset="0"/>
              </a:rPr>
              <a:t>মলয় বল্লভ</a:t>
            </a:r>
          </a:p>
          <a:p>
            <a:pPr algn="ctr"/>
            <a:r>
              <a:rPr lang="bn-BD" sz="4800" dirty="0" smtClean="0">
                <a:latin typeface="Nikosh" pitchFamily="2" charset="0"/>
                <a:cs typeface="Nikosh" pitchFamily="2" charset="0"/>
              </a:rPr>
              <a:t>সহকারী শিক্ষক (কম্পিউটার শিক্ষা)</a:t>
            </a:r>
          </a:p>
          <a:p>
            <a:pPr algn="ctr"/>
            <a:r>
              <a:rPr lang="bn-BD" sz="4800" dirty="0" smtClean="0">
                <a:latin typeface="Nikosh" pitchFamily="2" charset="0"/>
                <a:cs typeface="Nikosh" pitchFamily="2" charset="0"/>
              </a:rPr>
              <a:t>বি,ডি,সি,এইচ,মাধ্যমিক বিদ্যালয়</a:t>
            </a:r>
          </a:p>
          <a:p>
            <a:pPr algn="ctr"/>
            <a:r>
              <a:rPr lang="bn-BD" sz="4800" dirty="0" smtClean="0">
                <a:latin typeface="Nikosh" pitchFamily="2" charset="0"/>
                <a:cs typeface="Nikosh" pitchFamily="2" charset="0"/>
              </a:rPr>
              <a:t>মুলাদী,বরিশাল।</a:t>
            </a:r>
          </a:p>
          <a:p>
            <a:pPr algn="ctr"/>
            <a:r>
              <a:rPr lang="en-US" sz="2800" dirty="0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Email Address: </a:t>
            </a:r>
            <a:r>
              <a:rPr lang="en-US" sz="2800" dirty="0" smtClean="0">
                <a:solidFill>
                  <a:srgbClr val="33CC33"/>
                </a:solidFill>
                <a:latin typeface="Nikosh" pitchFamily="2" charset="0"/>
                <a:cs typeface="Nikosh" pitchFamily="2" charset="0"/>
              </a:rPr>
              <a:t>malayballav1981</a:t>
            </a:r>
            <a:r>
              <a:rPr lang="en-US" sz="2800" dirty="0" smtClean="0">
                <a:solidFill>
                  <a:srgbClr val="33CC33"/>
                </a:solidFill>
                <a:latin typeface="Nikosh" pitchFamily="2" charset="0"/>
                <a:cs typeface="Nikosh" pitchFamily="2" charset="0"/>
                <a:hlinkClick r:id="rId2"/>
              </a:rPr>
              <a:t>@gmail.com</a:t>
            </a:r>
            <a:endParaRPr lang="en-US" sz="2800" dirty="0" smtClean="0">
              <a:solidFill>
                <a:srgbClr val="33CC33"/>
              </a:solidFill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Cell No. 01725671171.</a:t>
            </a:r>
          </a:p>
        </p:txBody>
      </p:sp>
      <p:pic>
        <p:nvPicPr>
          <p:cNvPr id="4" name="Picture 3" descr="0172567117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3200" y="304800"/>
            <a:ext cx="2057400" cy="2286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743200" y="457200"/>
            <a:ext cx="3810000" cy="9906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পাঠ পরিচিতি</a:t>
            </a:r>
            <a:endParaRPr lang="bn-BD" dirty="0" smtClean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  <a:p>
            <a:pPr algn="ctr"/>
            <a:endParaRPr lang="en-US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2895600"/>
            <a:ext cx="7086600" cy="255454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" pitchFamily="2" charset="0"/>
                <a:cs typeface="Nikosh" pitchFamily="2" charset="0"/>
              </a:rPr>
              <a:t>বিষয়ঃ তথ্য ও যোগাযোগ প্রযুক্তি </a:t>
            </a:r>
          </a:p>
          <a:p>
            <a:pPr algn="ctr"/>
            <a:r>
              <a:rPr lang="bn-BD" sz="4000" dirty="0" smtClean="0">
                <a:latin typeface="Nikosh" pitchFamily="2" charset="0"/>
                <a:cs typeface="Nikosh" pitchFamily="2" charset="0"/>
              </a:rPr>
              <a:t>শ্রেণীঃ নবম/দশম  </a:t>
            </a:r>
          </a:p>
          <a:p>
            <a:pPr algn="ctr"/>
            <a:r>
              <a:rPr lang="bn-BD" sz="4000" dirty="0" smtClean="0">
                <a:latin typeface="Nikosh" pitchFamily="2" charset="0"/>
                <a:cs typeface="Nikosh" pitchFamily="2" charset="0"/>
              </a:rPr>
              <a:t>অধ্যায়ঃ ০৫ </a:t>
            </a:r>
            <a:r>
              <a:rPr lang="bn-BD" sz="3600" dirty="0" smtClean="0">
                <a:latin typeface="Nikosh" pitchFamily="2" charset="0"/>
                <a:cs typeface="Nikosh" pitchFamily="2" charset="0"/>
              </a:rPr>
              <a:t>(মাল্টিমিডিয়া ও গ্রাফিক্স)</a:t>
            </a:r>
          </a:p>
          <a:p>
            <a:pPr algn="ctr"/>
            <a:r>
              <a:rPr lang="bn-BD" sz="3600" dirty="0" smtClean="0">
                <a:latin typeface="Nikosh" pitchFamily="2" charset="0"/>
                <a:cs typeface="Nikosh" pitchFamily="2" charset="0"/>
              </a:rPr>
              <a:t>পাঠঃ ৫   </a:t>
            </a:r>
            <a:r>
              <a:rPr lang="bn-BD" sz="4000" dirty="0" smtClean="0">
                <a:latin typeface="Nikosh" pitchFamily="2" charset="0"/>
                <a:cs typeface="Nikosh" pitchFamily="2" charset="0"/>
              </a:rPr>
              <a:t>       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ver dir="l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457200"/>
            <a:ext cx="4114800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" pitchFamily="2" charset="0"/>
                <a:cs typeface="Nikosh" pitchFamily="2" charset="0"/>
              </a:rPr>
              <a:t>বহুনির্বাচণী অভিক্ষা </a:t>
            </a:r>
            <a:endParaRPr lang="en-US" sz="40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524000"/>
            <a:ext cx="8229600" cy="452431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১. জুম ইন এর কী-বোর্ড কমান্ড কী?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ctrl+ -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	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(খ)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ctrl+ =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ctrl+ +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	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(ঘ)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ctrl +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endParaRPr lang="en-US" sz="2400" dirty="0" smtClean="0">
              <a:latin typeface="Nikosh" pitchFamily="2" charset="0"/>
              <a:cs typeface="Nikosh" pitchFamily="2" charset="0"/>
            </a:endParaRP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২. প্রিন্টিং কাজের জন্য কোন কালার মোড ব্যবহার করা হয়?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CMYK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				(খ)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RGM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গ্রে স্কেল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				(ঘ) বিট ম্যাপটড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৩. রিপোর্ট থেকে গ্রিডলাইন তুলে দেওয়ার জন্য কোথায় যেতে হবে?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Size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বক্সে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	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(খ)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Gridline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বক্সে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Shape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বক্সে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(ঘ)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Tool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বক্সে </a:t>
            </a:r>
            <a:endParaRPr lang="en-US" sz="2400" dirty="0" smtClean="0">
              <a:latin typeface="Nikosh" pitchFamily="2" charset="0"/>
              <a:cs typeface="Nikosh" pitchFamily="2" charset="0"/>
            </a:endParaRP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৪. কী বোর্ডের কোন বোতামে চাপ দিলে জুম আউট এবং জুম  ইন হয়?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Ctrl+ (-)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এবং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Ctrl+ (-)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(খ)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Ctrl+ (-)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এবং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Ctrl+ (=)</a:t>
            </a:r>
            <a:endParaRPr lang="bn-BD" sz="2400" dirty="0" smtClean="0">
              <a:latin typeface="Nikosh" pitchFamily="2" charset="0"/>
              <a:cs typeface="Nikosh" pitchFamily="2" charset="0"/>
            </a:endParaRP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Alt+ (-)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এবং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Alt+ (=)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(ঘ)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Ctrl+ (/)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এবং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Ctrl+ (*)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67200" y="5257800"/>
            <a:ext cx="304800" cy="304800"/>
          </a:xfrm>
          <a:prstGeom prst="rec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181600" y="4517834"/>
            <a:ext cx="304800" cy="304800"/>
          </a:xfrm>
          <a:prstGeom prst="rec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5800" y="3048000"/>
            <a:ext cx="304800" cy="304800"/>
          </a:xfrm>
          <a:prstGeom prst="rec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81600" y="1981200"/>
            <a:ext cx="304800" cy="304800"/>
          </a:xfrm>
          <a:prstGeom prst="rec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09600"/>
            <a:ext cx="8229600" cy="563231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৫. একটি অবজেক্টের প্রান্ত বা বর্ডারকে কী বলা হয়?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ফিল 					(খ) স্টোক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বর্ডার 				(ঘ) অবজেক্ট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৬. ইলাস্ট্রেটর প্রোগ্রাম জনপ্রিয় হওয়ার  অন্যতম কারণ-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এলিপস টুল 				(খ) স্টার টুল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পেন টুল 				(ঘ) টেক্সট টুল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৭. ইলাস্টেটর প্রোগ্রামে কালার প্যালেট পর্দায় না থাকলে কী বোর্ডের্-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F5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		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(খ)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F7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F6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		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(ঘ)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F12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endParaRPr lang="en-US" sz="2400" dirty="0" smtClean="0">
              <a:latin typeface="Nikosh" pitchFamily="2" charset="0"/>
              <a:cs typeface="Nikosh" pitchFamily="2" charset="0"/>
            </a:endParaRP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৮. কোন টুলসটি ড্রাগিং এর জন্য উপযুক্ত?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হ্যান্ড টুল 				(খ) কপি টুল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কাট টুল 				(ঘ) পেনসিল টুল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৯. কোনটি সাদা তীর?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Selection too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(খ)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Crop tool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Move tool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(ঘ)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Direct Selection tool 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29200" y="5791200"/>
            <a:ext cx="304800" cy="304800"/>
          </a:xfrm>
          <a:prstGeom prst="rec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11366" y="4343400"/>
            <a:ext cx="304800" cy="304800"/>
          </a:xfrm>
          <a:prstGeom prst="rec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3614451"/>
            <a:ext cx="304800" cy="304800"/>
          </a:xfrm>
          <a:prstGeom prst="rec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" y="2514600"/>
            <a:ext cx="304800" cy="304800"/>
          </a:xfrm>
          <a:prstGeom prst="rec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029200" y="1066800"/>
            <a:ext cx="304800" cy="304800"/>
          </a:xfrm>
          <a:prstGeom prst="rec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09600"/>
            <a:ext cx="8229600" cy="563231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১০.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Layer, path 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ও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channel 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এগুলো কিসের নাম?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প্যালেট 				(খ) টুল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অপসন 				(ঘ) কালার মোড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১১.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Illustrator 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এ লেখা লাইনগুলোর মাঝখানে ফাঁকা  জায়গাকে কী বলে?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Baseline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	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(খ)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Container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Leading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	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(ঘ)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open path </a:t>
            </a:r>
            <a:endParaRPr lang="bn-BD" sz="2400" dirty="0" smtClean="0">
              <a:latin typeface="Nikosh" pitchFamily="2" charset="0"/>
              <a:cs typeface="Nikosh" pitchFamily="2" charset="0"/>
            </a:endParaRP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১২. ইলাস্ট্রেটরে একই অবস্থানে থাকা একাধিক টুলের  অবস্থানকে কী বলে?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টুলবক্স 				(খ) সিস্টেম টুল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প্যালেট টুল 				(ঘ) গ্রুপ টুল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১৩. কোন বোতাম চেপে মার্কি টুল ড্রাগ করলে নিখুঁত সিলেকশন পাওয়া যাবে?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Alt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	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(খ)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Tab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Shift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	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(ঘ)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Enter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endParaRPr lang="en-US" sz="2400" dirty="0" smtClean="0">
              <a:latin typeface="Nikosh" pitchFamily="2" charset="0"/>
              <a:cs typeface="Nikosh" pitchFamily="2" charset="0"/>
            </a:endParaRP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১৪. ইলাস্ট্রেটরে শুধু একটি অক্ষর সিলেক্ট করা যায় কীভাবে?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ডাইরেক্ট  সিলেক্ট টুল 			(খ) টাইপ টুল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পেন টুল 				(ঘ) ল্যাসো টুল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29200" y="5432234"/>
            <a:ext cx="304800" cy="304800"/>
          </a:xfrm>
          <a:prstGeom prst="rec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57200" y="4724400"/>
            <a:ext cx="304800" cy="304800"/>
          </a:xfrm>
          <a:prstGeom prst="rec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029200" y="3603434"/>
            <a:ext cx="304800" cy="304800"/>
          </a:xfrm>
          <a:prstGeom prst="rec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" y="2514600"/>
            <a:ext cx="304800" cy="304800"/>
          </a:xfrm>
          <a:prstGeom prst="rec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1066800"/>
            <a:ext cx="304800" cy="304800"/>
          </a:xfrm>
          <a:prstGeom prst="rec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09600"/>
            <a:ext cx="8229600" cy="563231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১৫. অথর নামে পরিচিত-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মাল্টিমিডিয়া কনটেন্ট ডেভেলপার 			(খ) মাল্টিমিডিয়া প্রোগ্রামার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মাল্টিমিডিয়া সফটওয়্যার 			(ঘ) মাল্টিমিডিয়া কনটেন্ট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১৬. ইলাস্ট্রেটরে কয় প্রকার টাইপ টুল রয়েছে?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২  						(খ) ৪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৬ 						(ঘ) ৮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১৭. অবজেক্টের প্রান্তরেখা বা লাইন বা বর্ডারকে কী বলে?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ব্লেন্ড 						(খ) স্টোক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  পিক্সেল 					(ঘ) পাথ 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১৮. ইলাস্ট্রেটর জনপ্রিয় হওয়ার অন্যতম কারন কোনটি?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অ্যাংকর পয়েন্টার ব্যবহার 			(খ) পেন টুল এর ব্যবহার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কন্ট্রোল হ্যান্ডের ব্যবহার 			          (ঘ) কন্ট্রোল পয়েন্টের ব্যবহার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১৯. ডকুমেন্টকে আকর্ষনীয় করা যায় কিসের সাহায্যে?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Microsoft Paint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	   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(খ)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Word Processor 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Adobe Photoshop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	   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(ঘ)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Adobe Illustrator 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5257800" y="5791200"/>
            <a:ext cx="304800" cy="304800"/>
          </a:xfrm>
          <a:prstGeom prst="rec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943600" y="4343400"/>
            <a:ext cx="304800" cy="304800"/>
          </a:xfrm>
          <a:prstGeom prst="rec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943600" y="3603434"/>
            <a:ext cx="304800" cy="304800"/>
          </a:xfrm>
          <a:prstGeom prst="rec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" y="2514600"/>
            <a:ext cx="304800" cy="304800"/>
          </a:xfrm>
          <a:prstGeom prst="rec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943600" y="1066800"/>
            <a:ext cx="304800" cy="304800"/>
          </a:xfrm>
          <a:prstGeom prst="rec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28600"/>
            <a:ext cx="8229600" cy="6370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২০. ইলাস্ট্রেশন গ্রুপে কোনটি থাকে?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স্মার্ট আর্ট 					(খ) হাইপার লিংক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ওয়ার্ট আর্ট 					(ঘ) সিম্বল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২১. প্রকাশনার কাজে কোন সফটওয়্যারটি বহুল প্রচলিত?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ইলাস্ট্রেটর 					(খ) ফটোশপ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এক্সেল 					(ঘ) ওরাকল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২২.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Gray Scale 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রঙের মডেলে কাজ করলে কালার কয়টি থাকে?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১ টি 						(খ) ২ টি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৩ টি 						(ঘ) ৪ টই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২৩. অবজেক্ট লক করতে হয় কেন?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) সম্পাদনা করার জন্য (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) সিলেক্ট না করার জন্য (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iii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) অপরিবর্তিত রাখার জন্য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নিচের কোনটি সঠিক?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(খ)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iii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(গ)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(ঘ)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, 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 </a:t>
            </a:r>
            <a:endParaRPr lang="en-US" sz="2400" dirty="0" smtClean="0">
              <a:latin typeface="Nikosh" pitchFamily="2" charset="0"/>
              <a:cs typeface="Nikosh" pitchFamily="2" charset="0"/>
            </a:endParaRP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২৪. পিন ও পেন্সিলের বক্সরেখায় থাকে-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) অ্যাঙ্কর পয়েন্ট (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Control hand (iii) Control point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নিচের কোনটি সঠিক?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(খ)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(গ)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(ঘ)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, 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5181600" y="6172200"/>
            <a:ext cx="304800" cy="304800"/>
          </a:xfrm>
          <a:prstGeom prst="rec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352800" y="4724400"/>
            <a:ext cx="304800" cy="304800"/>
          </a:xfrm>
          <a:prstGeom prst="rec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85800" y="2895600"/>
            <a:ext cx="304800" cy="304800"/>
          </a:xfrm>
          <a:prstGeom prst="rec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9600" y="1752600"/>
            <a:ext cx="304800" cy="304800"/>
          </a:xfrm>
          <a:prstGeom prst="rec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49995" y="672947"/>
            <a:ext cx="304800" cy="304800"/>
          </a:xfrm>
          <a:prstGeom prst="rec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09600"/>
            <a:ext cx="8229600" cy="563231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২৫. স্ট্রোক পদ্ধতিতে বর্ডার তৈরি হয়-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) তুলির রং অনুযায়ী (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) ব্যাকগ্রাউন্ড এর রং অনুযায়ী (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iii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) ফোরগ্রান্ড এর রং অনুযায়ী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নিচের কোনটি সঠিক?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 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(খ)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iii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(গ)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(ঘ)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, 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endParaRPr lang="en-US" sz="2400" dirty="0" smtClean="0">
              <a:latin typeface="Nikosh" pitchFamily="2" charset="0"/>
              <a:cs typeface="Nikosh" pitchFamily="2" charset="0"/>
            </a:endParaRP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২৬. এডবি ইল্টাস্ট্রেটর হচ্ছে মূলত-</a:t>
            </a:r>
          </a:p>
          <a:p>
            <a:pPr marL="514350" indent="-514350"/>
            <a:r>
              <a:rPr lang="en-US" sz="2400" dirty="0" smtClean="0">
                <a:latin typeface="Nikosh" pitchFamily="2" charset="0"/>
                <a:cs typeface="Nikosh" pitchFamily="2" charset="0"/>
              </a:rPr>
              <a:t>(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) 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ছবি সম্পাদনা করার প্রোগ্রাম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ছবি আঁকার প্রোগ্রাম </a:t>
            </a:r>
            <a:endParaRPr lang="en-US" sz="2400" dirty="0" smtClean="0">
              <a:latin typeface="Nikosh" pitchFamily="2" charset="0"/>
              <a:cs typeface="Nikosh" pitchFamily="2" charset="0"/>
            </a:endParaRPr>
          </a:p>
          <a:p>
            <a:pPr marL="514350" indent="-514350"/>
            <a:r>
              <a:rPr lang="bn-BD" sz="2400" dirty="0" smtClean="0">
                <a:latin typeface="Nikosh" pitchFamily="2" charset="0"/>
                <a:cs typeface="Nikosh" pitchFamily="2" charset="0"/>
              </a:rPr>
              <a:t>(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iii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) লোগো তৈরি করার প্রোগ্রাম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নিচের কোনটি সঠিক?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		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(খ)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		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(ঘ)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, 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endParaRPr lang="en-US" sz="2400" dirty="0" smtClean="0">
              <a:latin typeface="Nikosh" pitchFamily="2" charset="0"/>
              <a:cs typeface="Nikosh" pitchFamily="2" charset="0"/>
            </a:endParaRP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২৭. প্যালেটের উদাহরণ হলো-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)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Layers 	(ii) Path 	(iii) Channel</a:t>
            </a:r>
            <a:endParaRPr lang="bn-BD" sz="2400" dirty="0" smtClean="0">
              <a:latin typeface="Nikosh" pitchFamily="2" charset="0"/>
              <a:cs typeface="Nikosh" pitchFamily="2" charset="0"/>
            </a:endParaRP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নিচের কোনটি সঠিক?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		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(খ)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		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(ঘ)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, 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endParaRPr lang="en-US" sz="2400" dirty="0" smtClean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19800" y="5802217"/>
            <a:ext cx="304800" cy="304800"/>
          </a:xfrm>
          <a:prstGeom prst="rec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33400" y="3962400"/>
            <a:ext cx="304800" cy="304800"/>
          </a:xfrm>
          <a:prstGeom prst="rec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191000" y="1752600"/>
            <a:ext cx="304800" cy="304800"/>
          </a:xfrm>
          <a:prstGeom prst="rec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142</TotalTime>
  <Words>182</Words>
  <Application>Microsoft Office PowerPoint</Application>
  <PresentationFormat>On-screen Show (4:3)</PresentationFormat>
  <Paragraphs>119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Trek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55</cp:revision>
  <dcterms:created xsi:type="dcterms:W3CDTF">2006-08-16T00:00:00Z</dcterms:created>
  <dcterms:modified xsi:type="dcterms:W3CDTF">2021-01-17T06:45:13Z</dcterms:modified>
</cp:coreProperties>
</file>