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56" r:id="rId3"/>
    <p:sldId id="257" r:id="rId4"/>
    <p:sldId id="278" r:id="rId5"/>
    <p:sldId id="258" r:id="rId6"/>
    <p:sldId id="262" r:id="rId7"/>
    <p:sldId id="261" r:id="rId8"/>
    <p:sldId id="269" r:id="rId9"/>
    <p:sldId id="270" r:id="rId10"/>
    <p:sldId id="264" r:id="rId11"/>
    <p:sldId id="285" r:id="rId12"/>
    <p:sldId id="296" r:id="rId13"/>
    <p:sldId id="291" r:id="rId14"/>
    <p:sldId id="288" r:id="rId15"/>
    <p:sldId id="287" r:id="rId16"/>
    <p:sldId id="289" r:id="rId17"/>
    <p:sldId id="292" r:id="rId18"/>
    <p:sldId id="297" r:id="rId19"/>
    <p:sldId id="295" r:id="rId20"/>
    <p:sldId id="290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A2048-C13E-48F0-A2D6-2482D71C4D3D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FD3328-F1BB-49EC-B3AE-07CF70D99A35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9EFA2-E17F-4459-BF37-FB07DAAA4EFB}" type="parTrans" cxnId="{0ACF086D-A6E6-4C71-8BD9-CDE12E229D7B}">
      <dgm:prSet/>
      <dgm:spPr/>
      <dgm:t>
        <a:bodyPr/>
        <a:lstStyle/>
        <a:p>
          <a:endParaRPr lang="en-US"/>
        </a:p>
      </dgm:t>
    </dgm:pt>
    <dgm:pt modelId="{58ED80B1-93F7-424D-A9EC-B1622F69B693}" type="sibTrans" cxnId="{0ACF086D-A6E6-4C71-8BD9-CDE12E229D7B}">
      <dgm:prSet/>
      <dgm:spPr/>
      <dgm:t>
        <a:bodyPr/>
        <a:lstStyle/>
        <a:p>
          <a:endParaRPr lang="en-US"/>
        </a:p>
      </dgm:t>
    </dgm:pt>
    <dgm:pt modelId="{6A843352-C095-4E6E-9E2C-96C03D93992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ঘরবাড়ি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039A13-158D-43E0-A141-59581918007A}" type="parTrans" cxnId="{ADBE9B5B-C76E-4496-9848-39E89F5CBE1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4718F52-3A9A-4762-8400-474523343890}" type="sibTrans" cxnId="{ADBE9B5B-C76E-4496-9848-39E89F5CBE13}">
      <dgm:prSet/>
      <dgm:spPr/>
      <dgm:t>
        <a:bodyPr/>
        <a:lstStyle/>
        <a:p>
          <a:endParaRPr lang="en-US"/>
        </a:p>
      </dgm:t>
    </dgm:pt>
    <dgm:pt modelId="{21E0ADDA-957D-433D-A498-737F05B42A8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রাস্তাঘাট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C2B90-00B3-40AD-861B-DD8A20F598A2}" type="parTrans" cxnId="{E24E010A-5C97-4E8D-A8E6-29CBF57C154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BCA9E5E-1566-4A4E-9D3B-0E522B86BBBF}" type="sibTrans" cxnId="{E24E010A-5C97-4E8D-A8E6-29CBF57C1545}">
      <dgm:prSet/>
      <dgm:spPr/>
      <dgm:t>
        <a:bodyPr/>
        <a:lstStyle/>
        <a:p>
          <a:endParaRPr lang="en-US"/>
        </a:p>
      </dgm:t>
    </dgm:pt>
    <dgm:pt modelId="{F106E7F0-5DD1-4C4A-8E4A-F3C91A4BFFA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5DA49E-D137-4653-BB19-331797523301}" type="parTrans" cxnId="{E5F24560-0919-4185-824C-9FDA45FA4B9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C352E6B-6E9B-41E1-BFD1-EFC05C30646C}" type="sibTrans" cxnId="{E5F24560-0919-4185-824C-9FDA45FA4B9D}">
      <dgm:prSet/>
      <dgm:spPr/>
      <dgm:t>
        <a:bodyPr/>
        <a:lstStyle/>
        <a:p>
          <a:endParaRPr lang="en-US"/>
        </a:p>
      </dgm:t>
    </dgm:pt>
    <dgm:pt modelId="{87A07F9C-4CB0-436A-B058-3477F4B1152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দালান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কোঠা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5D7B6E-FE2C-4A89-97C8-9DAB7D4F2B3D}" type="parTrans" cxnId="{9E50E2A8-FA99-4EB0-B8A7-AFC47EE7ECF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DE3F3B3-E861-429E-AC20-54BECA3AF8D1}" type="sibTrans" cxnId="{9E50E2A8-FA99-4EB0-B8A7-AFC47EE7ECF8}">
      <dgm:prSet/>
      <dgm:spPr/>
      <dgm:t>
        <a:bodyPr/>
        <a:lstStyle/>
        <a:p>
          <a:endParaRPr lang="en-US"/>
        </a:p>
      </dgm:t>
    </dgm:pt>
    <dgm:pt modelId="{FBBD7B10-0F19-4FD3-B89E-C19EA4861C1A}">
      <dgm:prSet custT="1"/>
      <dgm:spPr>
        <a:solidFill>
          <a:srgbClr val="7030A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ট্রেন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C0035-60CB-4D34-809E-F598FC58ECFB}" type="parTrans" cxnId="{8870F0F9-76F6-4994-B39E-F26D61F2EE8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627FC32-E0CE-4C02-8CDA-1854276F1709}" type="sibTrans" cxnId="{8870F0F9-76F6-4994-B39E-F26D61F2EE88}">
      <dgm:prSet/>
      <dgm:spPr/>
      <dgm:t>
        <a:bodyPr/>
        <a:lstStyle/>
        <a:p>
          <a:endParaRPr lang="en-US"/>
        </a:p>
      </dgm:t>
    </dgm:pt>
    <dgm:pt modelId="{FCD79063-F620-4F37-9D4B-029306C3D1A6}">
      <dgm:prSet custT="1"/>
      <dgm:spPr>
        <a:solidFill>
          <a:srgbClr val="7030A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56394-EC8C-4F9B-B516-47905BB6E111}" type="parTrans" cxnId="{EA2BF4DE-E397-450B-8D5F-4A9F20709E3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A8B3566-6F92-4B0B-8659-C441E78990BE}" type="sibTrans" cxnId="{EA2BF4DE-E397-450B-8D5F-4A9F20709E38}">
      <dgm:prSet/>
      <dgm:spPr/>
      <dgm:t>
        <a:bodyPr/>
        <a:lstStyle/>
        <a:p>
          <a:endParaRPr lang="en-US"/>
        </a:p>
      </dgm:t>
    </dgm:pt>
    <dgm:pt modelId="{BA609A7B-9BA3-4A1A-B0A0-00CD1420FBD5}" type="pres">
      <dgm:prSet presAssocID="{C9AA2048-C13E-48F0-A2D6-2482D71C4D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681DF-F3CB-4128-BF33-E1FF8C2500A7}" type="pres">
      <dgm:prSet presAssocID="{A6FD3328-F1BB-49EC-B3AE-07CF70D99A35}" presName="centerShape" presStyleLbl="node0" presStyleIdx="0" presStyleCnt="1"/>
      <dgm:spPr/>
      <dgm:t>
        <a:bodyPr/>
        <a:lstStyle/>
        <a:p>
          <a:endParaRPr lang="en-US"/>
        </a:p>
      </dgm:t>
    </dgm:pt>
    <dgm:pt modelId="{B49C6A3D-2548-4F18-9AEE-387CAADDDF21}" type="pres">
      <dgm:prSet presAssocID="{E2039A13-158D-43E0-A141-59581918007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C97F9E3-CBB9-4DE6-821D-0E3D18E571B3}" type="pres">
      <dgm:prSet presAssocID="{E2039A13-158D-43E0-A141-59581918007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A3A5F82-D3B6-43FB-92CB-5E330FA13289}" type="pres">
      <dgm:prSet presAssocID="{6A843352-C095-4E6E-9E2C-96C03D9399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37ED6-6CC4-433B-96EC-54BE2C4F9753}" type="pres">
      <dgm:prSet presAssocID="{F02C2B90-00B3-40AD-861B-DD8A20F598A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ACFC56E-5335-41E2-9A20-F711B7EC61CD}" type="pres">
      <dgm:prSet presAssocID="{F02C2B90-00B3-40AD-861B-DD8A20F598A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983BA3C-AA7D-4F7C-BB18-284039F73094}" type="pres">
      <dgm:prSet presAssocID="{21E0ADDA-957D-433D-A498-737F05B42A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DD26-F4BA-4F93-AA2F-599F4AE30F5D}" type="pres">
      <dgm:prSet presAssocID="{3F156394-EC8C-4F9B-B516-47905BB6E11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047AC89-B394-44B8-B20D-A7C458D67242}" type="pres">
      <dgm:prSet presAssocID="{3F156394-EC8C-4F9B-B516-47905BB6E11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A435FFC-1B45-4476-8E7D-C87E407A4354}" type="pres">
      <dgm:prSet presAssocID="{FCD79063-F620-4F37-9D4B-029306C3D1A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3D055-74E6-4C26-A230-89AE728320A5}" type="pres">
      <dgm:prSet presAssocID="{F6FC0035-60CB-4D34-809E-F598FC58ECF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17393AD-16BB-4027-A79B-73C4B915B7FF}" type="pres">
      <dgm:prSet presAssocID="{F6FC0035-60CB-4D34-809E-F598FC58ECF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CE6DE53-6E23-42EC-9564-7579FADE4D7D}" type="pres">
      <dgm:prSet presAssocID="{FBBD7B10-0F19-4FD3-B89E-C19EA4861C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4B827-9D0B-4439-9666-4A62747B925A}" type="pres">
      <dgm:prSet presAssocID="{EA5DA49E-D137-4653-BB19-33179752330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2B2C0FE-04F7-40D6-98AE-C17073729911}" type="pres">
      <dgm:prSet presAssocID="{EA5DA49E-D137-4653-BB19-33179752330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1B9ACB2-15CF-4A60-9E3F-5875BD45568D}" type="pres">
      <dgm:prSet presAssocID="{F106E7F0-5DD1-4C4A-8E4A-F3C91A4BFF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830B9-10C3-4FA8-A102-894DE45B4E2C}" type="pres">
      <dgm:prSet presAssocID="{315D7B6E-FE2C-4A89-97C8-9DAB7D4F2B3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CB454D-0732-4974-8E42-F8D2ADB592CE}" type="pres">
      <dgm:prSet presAssocID="{315D7B6E-FE2C-4A89-97C8-9DAB7D4F2B3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87517CF-714A-42C6-A27D-E89872F92E64}" type="pres">
      <dgm:prSet presAssocID="{87A07F9C-4CB0-436A-B058-3477F4B115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FC1A0-19E5-4ED5-A19C-D6821208B2B2}" type="presOf" srcId="{6A843352-C095-4E6E-9E2C-96C03D939922}" destId="{3A3A5F82-D3B6-43FB-92CB-5E330FA13289}" srcOrd="0" destOrd="0" presId="urn:microsoft.com/office/officeart/2005/8/layout/radial5"/>
    <dgm:cxn modelId="{A301F89D-F610-4D29-96E3-BF3B1DFE55BB}" type="presOf" srcId="{F02C2B90-00B3-40AD-861B-DD8A20F598A2}" destId="{40837ED6-6CC4-433B-96EC-54BE2C4F9753}" srcOrd="0" destOrd="0" presId="urn:microsoft.com/office/officeart/2005/8/layout/radial5"/>
    <dgm:cxn modelId="{14670728-401B-4A2D-B3E1-65730BA43CF4}" type="presOf" srcId="{21E0ADDA-957D-433D-A498-737F05B42A85}" destId="{4983BA3C-AA7D-4F7C-BB18-284039F73094}" srcOrd="0" destOrd="0" presId="urn:microsoft.com/office/officeart/2005/8/layout/radial5"/>
    <dgm:cxn modelId="{6D272612-195F-4272-A0B7-1781E7DE67A8}" type="presOf" srcId="{E2039A13-158D-43E0-A141-59581918007A}" destId="{B49C6A3D-2548-4F18-9AEE-387CAADDDF21}" srcOrd="0" destOrd="0" presId="urn:microsoft.com/office/officeart/2005/8/layout/radial5"/>
    <dgm:cxn modelId="{8845578A-F1A1-4246-B30D-B3FF88602D2D}" type="presOf" srcId="{EA5DA49E-D137-4653-BB19-331797523301}" destId="{A574B827-9D0B-4439-9666-4A62747B925A}" srcOrd="0" destOrd="0" presId="urn:microsoft.com/office/officeart/2005/8/layout/radial5"/>
    <dgm:cxn modelId="{207CF989-A161-4B25-8FE1-6B1D11EA2938}" type="presOf" srcId="{FCD79063-F620-4F37-9D4B-029306C3D1A6}" destId="{0A435FFC-1B45-4476-8E7D-C87E407A4354}" srcOrd="0" destOrd="0" presId="urn:microsoft.com/office/officeart/2005/8/layout/radial5"/>
    <dgm:cxn modelId="{E24E010A-5C97-4E8D-A8E6-29CBF57C1545}" srcId="{A6FD3328-F1BB-49EC-B3AE-07CF70D99A35}" destId="{21E0ADDA-957D-433D-A498-737F05B42A85}" srcOrd="1" destOrd="0" parTransId="{F02C2B90-00B3-40AD-861B-DD8A20F598A2}" sibTransId="{CBCA9E5E-1566-4A4E-9D3B-0E522B86BBBF}"/>
    <dgm:cxn modelId="{BE5574B7-66EC-40E1-96F7-FDA856D65CFD}" type="presOf" srcId="{F6FC0035-60CB-4D34-809E-F598FC58ECFB}" destId="{617393AD-16BB-4027-A79B-73C4B915B7FF}" srcOrd="1" destOrd="0" presId="urn:microsoft.com/office/officeart/2005/8/layout/radial5"/>
    <dgm:cxn modelId="{01EBF7E8-F492-44FD-AAE6-62A0D7F2D6A9}" type="presOf" srcId="{315D7B6E-FE2C-4A89-97C8-9DAB7D4F2B3D}" destId="{9BD830B9-10C3-4FA8-A102-894DE45B4E2C}" srcOrd="0" destOrd="0" presId="urn:microsoft.com/office/officeart/2005/8/layout/radial5"/>
    <dgm:cxn modelId="{E5F24560-0919-4185-824C-9FDA45FA4B9D}" srcId="{A6FD3328-F1BB-49EC-B3AE-07CF70D99A35}" destId="{F106E7F0-5DD1-4C4A-8E4A-F3C91A4BFFA5}" srcOrd="4" destOrd="0" parTransId="{EA5DA49E-D137-4653-BB19-331797523301}" sibTransId="{DC352E6B-6E9B-41E1-BFD1-EFC05C30646C}"/>
    <dgm:cxn modelId="{9E50E2A8-FA99-4EB0-B8A7-AFC47EE7ECF8}" srcId="{A6FD3328-F1BB-49EC-B3AE-07CF70D99A35}" destId="{87A07F9C-4CB0-436A-B058-3477F4B11527}" srcOrd="5" destOrd="0" parTransId="{315D7B6E-FE2C-4A89-97C8-9DAB7D4F2B3D}" sibTransId="{EDE3F3B3-E861-429E-AC20-54BECA3AF8D1}"/>
    <dgm:cxn modelId="{2CB7EBF4-6B6D-45A1-BB5D-D76D4B3A92BA}" type="presOf" srcId="{F02C2B90-00B3-40AD-861B-DD8A20F598A2}" destId="{BACFC56E-5335-41E2-9A20-F711B7EC61CD}" srcOrd="1" destOrd="0" presId="urn:microsoft.com/office/officeart/2005/8/layout/radial5"/>
    <dgm:cxn modelId="{8870F0F9-76F6-4994-B39E-F26D61F2EE88}" srcId="{A6FD3328-F1BB-49EC-B3AE-07CF70D99A35}" destId="{FBBD7B10-0F19-4FD3-B89E-C19EA4861C1A}" srcOrd="3" destOrd="0" parTransId="{F6FC0035-60CB-4D34-809E-F598FC58ECFB}" sibTransId="{5627FC32-E0CE-4C02-8CDA-1854276F1709}"/>
    <dgm:cxn modelId="{8D6F7567-5691-4BEB-8091-6C49DB425BA5}" type="presOf" srcId="{A6FD3328-F1BB-49EC-B3AE-07CF70D99A35}" destId="{146681DF-F3CB-4128-BF33-E1FF8C2500A7}" srcOrd="0" destOrd="0" presId="urn:microsoft.com/office/officeart/2005/8/layout/radial5"/>
    <dgm:cxn modelId="{DB09F2A1-D4C4-4C86-8F49-7F51FE5F394F}" type="presOf" srcId="{315D7B6E-FE2C-4A89-97C8-9DAB7D4F2B3D}" destId="{D5CB454D-0732-4974-8E42-F8D2ADB592CE}" srcOrd="1" destOrd="0" presId="urn:microsoft.com/office/officeart/2005/8/layout/radial5"/>
    <dgm:cxn modelId="{F73EB7A6-2418-44E6-A3A1-84258923ED0E}" type="presOf" srcId="{EA5DA49E-D137-4653-BB19-331797523301}" destId="{92B2C0FE-04F7-40D6-98AE-C17073729911}" srcOrd="1" destOrd="0" presId="urn:microsoft.com/office/officeart/2005/8/layout/radial5"/>
    <dgm:cxn modelId="{6FBFD269-CE7F-46D8-A73D-6EEB67E18267}" type="presOf" srcId="{F6FC0035-60CB-4D34-809E-F598FC58ECFB}" destId="{F783D055-74E6-4C26-A230-89AE728320A5}" srcOrd="0" destOrd="0" presId="urn:microsoft.com/office/officeart/2005/8/layout/radial5"/>
    <dgm:cxn modelId="{73645F15-AEC0-4DD7-AD28-32D1AF753D37}" type="presOf" srcId="{3F156394-EC8C-4F9B-B516-47905BB6E111}" destId="{68D8DD26-F4BA-4F93-AA2F-599F4AE30F5D}" srcOrd="0" destOrd="0" presId="urn:microsoft.com/office/officeart/2005/8/layout/radial5"/>
    <dgm:cxn modelId="{03A71B9A-080E-4EF7-A39B-2F2ED56FD293}" type="presOf" srcId="{C9AA2048-C13E-48F0-A2D6-2482D71C4D3D}" destId="{BA609A7B-9BA3-4A1A-B0A0-00CD1420FBD5}" srcOrd="0" destOrd="0" presId="urn:microsoft.com/office/officeart/2005/8/layout/radial5"/>
    <dgm:cxn modelId="{2A47F591-F5E9-4A93-A98D-20254B2240C6}" type="presOf" srcId="{87A07F9C-4CB0-436A-B058-3477F4B11527}" destId="{587517CF-714A-42C6-A27D-E89872F92E64}" srcOrd="0" destOrd="0" presId="urn:microsoft.com/office/officeart/2005/8/layout/radial5"/>
    <dgm:cxn modelId="{69D38E6D-EE2C-4BD6-9FB0-8431E1A4EA16}" type="presOf" srcId="{E2039A13-158D-43E0-A141-59581918007A}" destId="{3C97F9E3-CBB9-4DE6-821D-0E3D18E571B3}" srcOrd="1" destOrd="0" presId="urn:microsoft.com/office/officeart/2005/8/layout/radial5"/>
    <dgm:cxn modelId="{EA2BF4DE-E397-450B-8D5F-4A9F20709E38}" srcId="{A6FD3328-F1BB-49EC-B3AE-07CF70D99A35}" destId="{FCD79063-F620-4F37-9D4B-029306C3D1A6}" srcOrd="2" destOrd="0" parTransId="{3F156394-EC8C-4F9B-B516-47905BB6E111}" sibTransId="{0A8B3566-6F92-4B0B-8659-C441E78990BE}"/>
    <dgm:cxn modelId="{3DE7DA26-3B76-4BD5-B0BC-14FEFF179219}" type="presOf" srcId="{3F156394-EC8C-4F9B-B516-47905BB6E111}" destId="{1047AC89-B394-44B8-B20D-A7C458D67242}" srcOrd="1" destOrd="0" presId="urn:microsoft.com/office/officeart/2005/8/layout/radial5"/>
    <dgm:cxn modelId="{291D0BF7-241F-4364-A80B-EDD04D32DAB1}" type="presOf" srcId="{FBBD7B10-0F19-4FD3-B89E-C19EA4861C1A}" destId="{2CE6DE53-6E23-42EC-9564-7579FADE4D7D}" srcOrd="0" destOrd="0" presId="urn:microsoft.com/office/officeart/2005/8/layout/radial5"/>
    <dgm:cxn modelId="{ADBE9B5B-C76E-4496-9848-39E89F5CBE13}" srcId="{A6FD3328-F1BB-49EC-B3AE-07CF70D99A35}" destId="{6A843352-C095-4E6E-9E2C-96C03D939922}" srcOrd="0" destOrd="0" parTransId="{E2039A13-158D-43E0-A141-59581918007A}" sibTransId="{24718F52-3A9A-4762-8400-474523343890}"/>
    <dgm:cxn modelId="{0ACF086D-A6E6-4C71-8BD9-CDE12E229D7B}" srcId="{C9AA2048-C13E-48F0-A2D6-2482D71C4D3D}" destId="{A6FD3328-F1BB-49EC-B3AE-07CF70D99A35}" srcOrd="0" destOrd="0" parTransId="{F579EFA2-E17F-4459-BF37-FB07DAAA4EFB}" sibTransId="{58ED80B1-93F7-424D-A9EC-B1622F69B693}"/>
    <dgm:cxn modelId="{D4C17367-F179-43A7-A864-680BC6FE2A1E}" type="presOf" srcId="{F106E7F0-5DD1-4C4A-8E4A-F3C91A4BFFA5}" destId="{81B9ACB2-15CF-4A60-9E3F-5875BD45568D}" srcOrd="0" destOrd="0" presId="urn:microsoft.com/office/officeart/2005/8/layout/radial5"/>
    <dgm:cxn modelId="{9677044C-9ED3-4EFC-AE45-53982D94F0C3}" type="presParOf" srcId="{BA609A7B-9BA3-4A1A-B0A0-00CD1420FBD5}" destId="{146681DF-F3CB-4128-BF33-E1FF8C2500A7}" srcOrd="0" destOrd="0" presId="urn:microsoft.com/office/officeart/2005/8/layout/radial5"/>
    <dgm:cxn modelId="{F4D1FCC5-6DC1-405A-A1A3-CE677B6F6215}" type="presParOf" srcId="{BA609A7B-9BA3-4A1A-B0A0-00CD1420FBD5}" destId="{B49C6A3D-2548-4F18-9AEE-387CAADDDF21}" srcOrd="1" destOrd="0" presId="urn:microsoft.com/office/officeart/2005/8/layout/radial5"/>
    <dgm:cxn modelId="{9F8FF956-41E5-44C3-B51F-3472C3A53341}" type="presParOf" srcId="{B49C6A3D-2548-4F18-9AEE-387CAADDDF21}" destId="{3C97F9E3-CBB9-4DE6-821D-0E3D18E571B3}" srcOrd="0" destOrd="0" presId="urn:microsoft.com/office/officeart/2005/8/layout/radial5"/>
    <dgm:cxn modelId="{FB1967EA-3D41-4491-8476-0253D30DA926}" type="presParOf" srcId="{BA609A7B-9BA3-4A1A-B0A0-00CD1420FBD5}" destId="{3A3A5F82-D3B6-43FB-92CB-5E330FA13289}" srcOrd="2" destOrd="0" presId="urn:microsoft.com/office/officeart/2005/8/layout/radial5"/>
    <dgm:cxn modelId="{737A0B6B-AC35-4089-95F2-8C4322F9230F}" type="presParOf" srcId="{BA609A7B-9BA3-4A1A-B0A0-00CD1420FBD5}" destId="{40837ED6-6CC4-433B-96EC-54BE2C4F9753}" srcOrd="3" destOrd="0" presId="urn:microsoft.com/office/officeart/2005/8/layout/radial5"/>
    <dgm:cxn modelId="{773B4E01-12F3-4458-8E6C-EF11943AA65C}" type="presParOf" srcId="{40837ED6-6CC4-433B-96EC-54BE2C4F9753}" destId="{BACFC56E-5335-41E2-9A20-F711B7EC61CD}" srcOrd="0" destOrd="0" presId="urn:microsoft.com/office/officeart/2005/8/layout/radial5"/>
    <dgm:cxn modelId="{2799BD99-A89C-4D23-8E74-3D649C409E41}" type="presParOf" srcId="{BA609A7B-9BA3-4A1A-B0A0-00CD1420FBD5}" destId="{4983BA3C-AA7D-4F7C-BB18-284039F73094}" srcOrd="4" destOrd="0" presId="urn:microsoft.com/office/officeart/2005/8/layout/radial5"/>
    <dgm:cxn modelId="{9854E2F4-A94F-444E-B704-92D0823049E4}" type="presParOf" srcId="{BA609A7B-9BA3-4A1A-B0A0-00CD1420FBD5}" destId="{68D8DD26-F4BA-4F93-AA2F-599F4AE30F5D}" srcOrd="5" destOrd="0" presId="urn:microsoft.com/office/officeart/2005/8/layout/radial5"/>
    <dgm:cxn modelId="{EFE15A9F-955B-47E9-A44E-0D503B567CC9}" type="presParOf" srcId="{68D8DD26-F4BA-4F93-AA2F-599F4AE30F5D}" destId="{1047AC89-B394-44B8-B20D-A7C458D67242}" srcOrd="0" destOrd="0" presId="urn:microsoft.com/office/officeart/2005/8/layout/radial5"/>
    <dgm:cxn modelId="{DBABA51F-FAE1-493F-B533-86AA7EB4C867}" type="presParOf" srcId="{BA609A7B-9BA3-4A1A-B0A0-00CD1420FBD5}" destId="{0A435FFC-1B45-4476-8E7D-C87E407A4354}" srcOrd="6" destOrd="0" presId="urn:microsoft.com/office/officeart/2005/8/layout/radial5"/>
    <dgm:cxn modelId="{227B60EF-70C9-4FB4-B0D8-E7FF4802660B}" type="presParOf" srcId="{BA609A7B-9BA3-4A1A-B0A0-00CD1420FBD5}" destId="{F783D055-74E6-4C26-A230-89AE728320A5}" srcOrd="7" destOrd="0" presId="urn:microsoft.com/office/officeart/2005/8/layout/radial5"/>
    <dgm:cxn modelId="{E235D4FB-3AD4-4AB4-8277-02C9F1FBEA0F}" type="presParOf" srcId="{F783D055-74E6-4C26-A230-89AE728320A5}" destId="{617393AD-16BB-4027-A79B-73C4B915B7FF}" srcOrd="0" destOrd="0" presId="urn:microsoft.com/office/officeart/2005/8/layout/radial5"/>
    <dgm:cxn modelId="{C4383A5C-E8CE-45D0-A9A8-BEA48704FD3D}" type="presParOf" srcId="{BA609A7B-9BA3-4A1A-B0A0-00CD1420FBD5}" destId="{2CE6DE53-6E23-42EC-9564-7579FADE4D7D}" srcOrd="8" destOrd="0" presId="urn:microsoft.com/office/officeart/2005/8/layout/radial5"/>
    <dgm:cxn modelId="{49E60212-D91A-4E28-ADEB-B8F0DB924D79}" type="presParOf" srcId="{BA609A7B-9BA3-4A1A-B0A0-00CD1420FBD5}" destId="{A574B827-9D0B-4439-9666-4A62747B925A}" srcOrd="9" destOrd="0" presId="urn:microsoft.com/office/officeart/2005/8/layout/radial5"/>
    <dgm:cxn modelId="{0C80ABF1-DD28-46B1-B5C5-F01E567CFCB7}" type="presParOf" srcId="{A574B827-9D0B-4439-9666-4A62747B925A}" destId="{92B2C0FE-04F7-40D6-98AE-C17073729911}" srcOrd="0" destOrd="0" presId="urn:microsoft.com/office/officeart/2005/8/layout/radial5"/>
    <dgm:cxn modelId="{E0CBF099-60E6-4745-8F61-A568A583B95C}" type="presParOf" srcId="{BA609A7B-9BA3-4A1A-B0A0-00CD1420FBD5}" destId="{81B9ACB2-15CF-4A60-9E3F-5875BD45568D}" srcOrd="10" destOrd="0" presId="urn:microsoft.com/office/officeart/2005/8/layout/radial5"/>
    <dgm:cxn modelId="{97E3AFAF-CE4B-411A-92F9-7D8CE66E5625}" type="presParOf" srcId="{BA609A7B-9BA3-4A1A-B0A0-00CD1420FBD5}" destId="{9BD830B9-10C3-4FA8-A102-894DE45B4E2C}" srcOrd="11" destOrd="0" presId="urn:microsoft.com/office/officeart/2005/8/layout/radial5"/>
    <dgm:cxn modelId="{8C2D0652-0E20-4045-BBAE-0AEA130A3C86}" type="presParOf" srcId="{9BD830B9-10C3-4FA8-A102-894DE45B4E2C}" destId="{D5CB454D-0732-4974-8E42-F8D2ADB592CE}" srcOrd="0" destOrd="0" presId="urn:microsoft.com/office/officeart/2005/8/layout/radial5"/>
    <dgm:cxn modelId="{AE81E17C-EF06-4A1D-A1F1-E9171AFC47B9}" type="presParOf" srcId="{BA609A7B-9BA3-4A1A-B0A0-00CD1420FBD5}" destId="{587517CF-714A-42C6-A27D-E89872F92E64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A2048-C13E-48F0-A2D6-2482D71C4D3D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FD3328-F1BB-49EC-B3AE-07CF70D99A3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9EFA2-E17F-4459-BF37-FB07DAAA4EFB}" type="parTrans" cxnId="{0ACF086D-A6E6-4C71-8BD9-CDE12E229D7B}">
      <dgm:prSet/>
      <dgm:spPr/>
      <dgm:t>
        <a:bodyPr/>
        <a:lstStyle/>
        <a:p>
          <a:endParaRPr lang="en-US"/>
        </a:p>
      </dgm:t>
    </dgm:pt>
    <dgm:pt modelId="{58ED80B1-93F7-424D-A9EC-B1622F69B693}" type="sibTrans" cxnId="{0ACF086D-A6E6-4C71-8BD9-CDE12E229D7B}">
      <dgm:prSet/>
      <dgm:spPr/>
      <dgm:t>
        <a:bodyPr/>
        <a:lstStyle/>
        <a:p>
          <a:endParaRPr lang="en-US"/>
        </a:p>
      </dgm:t>
    </dgm:pt>
    <dgm:pt modelId="{6A843352-C095-4E6E-9E2C-96C03D93992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ঘরবাড়ি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039A13-158D-43E0-A141-59581918007A}" type="parTrans" cxnId="{ADBE9B5B-C76E-4496-9848-39E89F5CBE1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4718F52-3A9A-4762-8400-474523343890}" type="sibTrans" cxnId="{ADBE9B5B-C76E-4496-9848-39E89F5CBE13}">
      <dgm:prSet/>
      <dgm:spPr/>
      <dgm:t>
        <a:bodyPr/>
        <a:lstStyle/>
        <a:p>
          <a:endParaRPr lang="en-US"/>
        </a:p>
      </dgm:t>
    </dgm:pt>
    <dgm:pt modelId="{21E0ADDA-957D-433D-A498-737F05B42A8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রাস্তাঘাট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C2B90-00B3-40AD-861B-DD8A20F598A2}" type="parTrans" cxnId="{E24E010A-5C97-4E8D-A8E6-29CBF57C154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BCA9E5E-1566-4A4E-9D3B-0E522B86BBBF}" type="sibTrans" cxnId="{E24E010A-5C97-4E8D-A8E6-29CBF57C1545}">
      <dgm:prSet/>
      <dgm:spPr/>
      <dgm:t>
        <a:bodyPr/>
        <a:lstStyle/>
        <a:p>
          <a:endParaRPr lang="en-US"/>
        </a:p>
      </dgm:t>
    </dgm:pt>
    <dgm:pt modelId="{F106E7F0-5DD1-4C4A-8E4A-F3C91A4BFFA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5DA49E-D137-4653-BB19-331797523301}" type="parTrans" cxnId="{E5F24560-0919-4185-824C-9FDA45FA4B9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C352E6B-6E9B-41E1-BFD1-EFC05C30646C}" type="sibTrans" cxnId="{E5F24560-0919-4185-824C-9FDA45FA4B9D}">
      <dgm:prSet/>
      <dgm:spPr/>
      <dgm:t>
        <a:bodyPr/>
        <a:lstStyle/>
        <a:p>
          <a:endParaRPr lang="en-US"/>
        </a:p>
      </dgm:t>
    </dgm:pt>
    <dgm:pt modelId="{87A07F9C-4CB0-436A-B058-3477F4B1152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দালান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কোঠা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5D7B6E-FE2C-4A89-97C8-9DAB7D4F2B3D}" type="parTrans" cxnId="{9E50E2A8-FA99-4EB0-B8A7-AFC47EE7ECF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DE3F3B3-E861-429E-AC20-54BECA3AF8D1}" type="sibTrans" cxnId="{9E50E2A8-FA99-4EB0-B8A7-AFC47EE7ECF8}">
      <dgm:prSet/>
      <dgm:spPr/>
      <dgm:t>
        <a:bodyPr/>
        <a:lstStyle/>
        <a:p>
          <a:endParaRPr lang="en-US"/>
        </a:p>
      </dgm:t>
    </dgm:pt>
    <dgm:pt modelId="{FBBD7B10-0F19-4FD3-B89E-C19EA4861C1A}">
      <dgm:prSet custT="1"/>
      <dgm:spPr>
        <a:solidFill>
          <a:srgbClr val="00206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ট্রেন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C0035-60CB-4D34-809E-F598FC58ECFB}" type="parTrans" cxnId="{8870F0F9-76F6-4994-B39E-F26D61F2EE8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627FC32-E0CE-4C02-8CDA-1854276F1709}" type="sibTrans" cxnId="{8870F0F9-76F6-4994-B39E-F26D61F2EE88}">
      <dgm:prSet/>
      <dgm:spPr/>
      <dgm:t>
        <a:bodyPr/>
        <a:lstStyle/>
        <a:p>
          <a:endParaRPr lang="en-US"/>
        </a:p>
      </dgm:t>
    </dgm:pt>
    <dgm:pt modelId="{FCD79063-F620-4F37-9D4B-029306C3D1A6}">
      <dgm:prSet custT="1"/>
      <dgm:spPr>
        <a:solidFill>
          <a:srgbClr val="002060"/>
        </a:solidFill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নৌকা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56394-EC8C-4F9B-B516-47905BB6E111}" type="parTrans" cxnId="{EA2BF4DE-E397-450B-8D5F-4A9F20709E3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A8B3566-6F92-4B0B-8659-C441E78990BE}" type="sibTrans" cxnId="{EA2BF4DE-E397-450B-8D5F-4A9F20709E38}">
      <dgm:prSet/>
      <dgm:spPr/>
      <dgm:t>
        <a:bodyPr/>
        <a:lstStyle/>
        <a:p>
          <a:endParaRPr lang="en-US"/>
        </a:p>
      </dgm:t>
    </dgm:pt>
    <dgm:pt modelId="{BA609A7B-9BA3-4A1A-B0A0-00CD1420FBD5}" type="pres">
      <dgm:prSet presAssocID="{C9AA2048-C13E-48F0-A2D6-2482D71C4D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681DF-F3CB-4128-BF33-E1FF8C2500A7}" type="pres">
      <dgm:prSet presAssocID="{A6FD3328-F1BB-49EC-B3AE-07CF70D99A35}" presName="centerShape" presStyleLbl="node0" presStyleIdx="0" presStyleCnt="1"/>
      <dgm:spPr/>
      <dgm:t>
        <a:bodyPr/>
        <a:lstStyle/>
        <a:p>
          <a:endParaRPr lang="en-US"/>
        </a:p>
      </dgm:t>
    </dgm:pt>
    <dgm:pt modelId="{B49C6A3D-2548-4F18-9AEE-387CAADDDF21}" type="pres">
      <dgm:prSet presAssocID="{E2039A13-158D-43E0-A141-59581918007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C97F9E3-CBB9-4DE6-821D-0E3D18E571B3}" type="pres">
      <dgm:prSet presAssocID="{E2039A13-158D-43E0-A141-59581918007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A3A5F82-D3B6-43FB-92CB-5E330FA13289}" type="pres">
      <dgm:prSet presAssocID="{6A843352-C095-4E6E-9E2C-96C03D9399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37ED6-6CC4-433B-96EC-54BE2C4F9753}" type="pres">
      <dgm:prSet presAssocID="{F02C2B90-00B3-40AD-861B-DD8A20F598A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ACFC56E-5335-41E2-9A20-F711B7EC61CD}" type="pres">
      <dgm:prSet presAssocID="{F02C2B90-00B3-40AD-861B-DD8A20F598A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983BA3C-AA7D-4F7C-BB18-284039F73094}" type="pres">
      <dgm:prSet presAssocID="{21E0ADDA-957D-433D-A498-737F05B42A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8DD26-F4BA-4F93-AA2F-599F4AE30F5D}" type="pres">
      <dgm:prSet presAssocID="{3F156394-EC8C-4F9B-B516-47905BB6E11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047AC89-B394-44B8-B20D-A7C458D67242}" type="pres">
      <dgm:prSet presAssocID="{3F156394-EC8C-4F9B-B516-47905BB6E11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A435FFC-1B45-4476-8E7D-C87E407A4354}" type="pres">
      <dgm:prSet presAssocID="{FCD79063-F620-4F37-9D4B-029306C3D1A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3D055-74E6-4C26-A230-89AE728320A5}" type="pres">
      <dgm:prSet presAssocID="{F6FC0035-60CB-4D34-809E-F598FC58ECF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17393AD-16BB-4027-A79B-73C4B915B7FF}" type="pres">
      <dgm:prSet presAssocID="{F6FC0035-60CB-4D34-809E-F598FC58ECF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CE6DE53-6E23-42EC-9564-7579FADE4D7D}" type="pres">
      <dgm:prSet presAssocID="{FBBD7B10-0F19-4FD3-B89E-C19EA4861C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4B827-9D0B-4439-9666-4A62747B925A}" type="pres">
      <dgm:prSet presAssocID="{EA5DA49E-D137-4653-BB19-33179752330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2B2C0FE-04F7-40D6-98AE-C17073729911}" type="pres">
      <dgm:prSet presAssocID="{EA5DA49E-D137-4653-BB19-33179752330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1B9ACB2-15CF-4A60-9E3F-5875BD45568D}" type="pres">
      <dgm:prSet presAssocID="{F106E7F0-5DD1-4C4A-8E4A-F3C91A4BFF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830B9-10C3-4FA8-A102-894DE45B4E2C}" type="pres">
      <dgm:prSet presAssocID="{315D7B6E-FE2C-4A89-97C8-9DAB7D4F2B3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CB454D-0732-4974-8E42-F8D2ADB592CE}" type="pres">
      <dgm:prSet presAssocID="{315D7B6E-FE2C-4A89-97C8-9DAB7D4F2B3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87517CF-714A-42C6-A27D-E89872F92E64}" type="pres">
      <dgm:prSet presAssocID="{87A07F9C-4CB0-436A-B058-3477F4B11527}" presName="node" presStyleLbl="node1" presStyleIdx="5" presStyleCnt="6" custRadScaleRad="100664" custRadScaleInc="-3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15FC4-7CE4-49BB-8E7B-AF471844406F}" type="presOf" srcId="{F106E7F0-5DD1-4C4A-8E4A-F3C91A4BFFA5}" destId="{81B9ACB2-15CF-4A60-9E3F-5875BD45568D}" srcOrd="0" destOrd="0" presId="urn:microsoft.com/office/officeart/2005/8/layout/radial5"/>
    <dgm:cxn modelId="{DCCD0A86-EC3C-4F1A-A245-EB92D63B4673}" type="presOf" srcId="{87A07F9C-4CB0-436A-B058-3477F4B11527}" destId="{587517CF-714A-42C6-A27D-E89872F92E64}" srcOrd="0" destOrd="0" presId="urn:microsoft.com/office/officeart/2005/8/layout/radial5"/>
    <dgm:cxn modelId="{7E4C93FC-5C4E-45C3-8193-56A5FB9948EE}" type="presOf" srcId="{315D7B6E-FE2C-4A89-97C8-9DAB7D4F2B3D}" destId="{D5CB454D-0732-4974-8E42-F8D2ADB592CE}" srcOrd="1" destOrd="0" presId="urn:microsoft.com/office/officeart/2005/8/layout/radial5"/>
    <dgm:cxn modelId="{B64FCEA6-FEF7-462A-B0D6-D2D86A5EA0BF}" type="presOf" srcId="{FBBD7B10-0F19-4FD3-B89E-C19EA4861C1A}" destId="{2CE6DE53-6E23-42EC-9564-7579FADE4D7D}" srcOrd="0" destOrd="0" presId="urn:microsoft.com/office/officeart/2005/8/layout/radial5"/>
    <dgm:cxn modelId="{D2C9FE70-E329-4C5E-8BE0-0CEE986153B2}" type="presOf" srcId="{F02C2B90-00B3-40AD-861B-DD8A20F598A2}" destId="{BACFC56E-5335-41E2-9A20-F711B7EC61CD}" srcOrd="1" destOrd="0" presId="urn:microsoft.com/office/officeart/2005/8/layout/radial5"/>
    <dgm:cxn modelId="{2D66B2A2-C515-43B0-AEAC-EB82BEA56212}" type="presOf" srcId="{EA5DA49E-D137-4653-BB19-331797523301}" destId="{92B2C0FE-04F7-40D6-98AE-C17073729911}" srcOrd="1" destOrd="0" presId="urn:microsoft.com/office/officeart/2005/8/layout/radial5"/>
    <dgm:cxn modelId="{C83C93B7-46CC-470B-8DBD-C326B58EACE9}" type="presOf" srcId="{E2039A13-158D-43E0-A141-59581918007A}" destId="{3C97F9E3-CBB9-4DE6-821D-0E3D18E571B3}" srcOrd="1" destOrd="0" presId="urn:microsoft.com/office/officeart/2005/8/layout/radial5"/>
    <dgm:cxn modelId="{54B44956-E052-43E1-AB71-7AB048DB7542}" type="presOf" srcId="{F02C2B90-00B3-40AD-861B-DD8A20F598A2}" destId="{40837ED6-6CC4-433B-96EC-54BE2C4F9753}" srcOrd="0" destOrd="0" presId="urn:microsoft.com/office/officeart/2005/8/layout/radial5"/>
    <dgm:cxn modelId="{E24E010A-5C97-4E8D-A8E6-29CBF57C1545}" srcId="{A6FD3328-F1BB-49EC-B3AE-07CF70D99A35}" destId="{21E0ADDA-957D-433D-A498-737F05B42A85}" srcOrd="1" destOrd="0" parTransId="{F02C2B90-00B3-40AD-861B-DD8A20F598A2}" sibTransId="{CBCA9E5E-1566-4A4E-9D3B-0E522B86BBBF}"/>
    <dgm:cxn modelId="{E3BDFCED-8015-469E-97C1-6211049115DE}" type="presOf" srcId="{6A843352-C095-4E6E-9E2C-96C03D939922}" destId="{3A3A5F82-D3B6-43FB-92CB-5E330FA13289}" srcOrd="0" destOrd="0" presId="urn:microsoft.com/office/officeart/2005/8/layout/radial5"/>
    <dgm:cxn modelId="{0A441290-74E0-4E48-A093-B6B515C80253}" type="presOf" srcId="{21E0ADDA-957D-433D-A498-737F05B42A85}" destId="{4983BA3C-AA7D-4F7C-BB18-284039F73094}" srcOrd="0" destOrd="0" presId="urn:microsoft.com/office/officeart/2005/8/layout/radial5"/>
    <dgm:cxn modelId="{25930D96-E091-4A5E-B873-C77F6B8D353A}" type="presOf" srcId="{FCD79063-F620-4F37-9D4B-029306C3D1A6}" destId="{0A435FFC-1B45-4476-8E7D-C87E407A4354}" srcOrd="0" destOrd="0" presId="urn:microsoft.com/office/officeart/2005/8/layout/radial5"/>
    <dgm:cxn modelId="{EB0A9EDE-94CA-4D7C-ADD0-7A3B4DA4CA1F}" type="presOf" srcId="{315D7B6E-FE2C-4A89-97C8-9DAB7D4F2B3D}" destId="{9BD830B9-10C3-4FA8-A102-894DE45B4E2C}" srcOrd="0" destOrd="0" presId="urn:microsoft.com/office/officeart/2005/8/layout/radial5"/>
    <dgm:cxn modelId="{C967297B-0E2A-48B9-A6D0-9582CCE31F07}" type="presOf" srcId="{C9AA2048-C13E-48F0-A2D6-2482D71C4D3D}" destId="{BA609A7B-9BA3-4A1A-B0A0-00CD1420FBD5}" srcOrd="0" destOrd="0" presId="urn:microsoft.com/office/officeart/2005/8/layout/radial5"/>
    <dgm:cxn modelId="{E5F24560-0919-4185-824C-9FDA45FA4B9D}" srcId="{A6FD3328-F1BB-49EC-B3AE-07CF70D99A35}" destId="{F106E7F0-5DD1-4C4A-8E4A-F3C91A4BFFA5}" srcOrd="4" destOrd="0" parTransId="{EA5DA49E-D137-4653-BB19-331797523301}" sibTransId="{DC352E6B-6E9B-41E1-BFD1-EFC05C30646C}"/>
    <dgm:cxn modelId="{9E50E2A8-FA99-4EB0-B8A7-AFC47EE7ECF8}" srcId="{A6FD3328-F1BB-49EC-B3AE-07CF70D99A35}" destId="{87A07F9C-4CB0-436A-B058-3477F4B11527}" srcOrd="5" destOrd="0" parTransId="{315D7B6E-FE2C-4A89-97C8-9DAB7D4F2B3D}" sibTransId="{EDE3F3B3-E861-429E-AC20-54BECA3AF8D1}"/>
    <dgm:cxn modelId="{8F9225C6-F0E2-475C-867A-A8A2DA8DAB52}" type="presOf" srcId="{F6FC0035-60CB-4D34-809E-F598FC58ECFB}" destId="{617393AD-16BB-4027-A79B-73C4B915B7FF}" srcOrd="1" destOrd="0" presId="urn:microsoft.com/office/officeart/2005/8/layout/radial5"/>
    <dgm:cxn modelId="{8870F0F9-76F6-4994-B39E-F26D61F2EE88}" srcId="{A6FD3328-F1BB-49EC-B3AE-07CF70D99A35}" destId="{FBBD7B10-0F19-4FD3-B89E-C19EA4861C1A}" srcOrd="3" destOrd="0" parTransId="{F6FC0035-60CB-4D34-809E-F598FC58ECFB}" sibTransId="{5627FC32-E0CE-4C02-8CDA-1854276F1709}"/>
    <dgm:cxn modelId="{F2CC0729-B6C2-4F50-A3A7-FC1A8F009946}" type="presOf" srcId="{E2039A13-158D-43E0-A141-59581918007A}" destId="{B49C6A3D-2548-4F18-9AEE-387CAADDDF21}" srcOrd="0" destOrd="0" presId="urn:microsoft.com/office/officeart/2005/8/layout/radial5"/>
    <dgm:cxn modelId="{9048A2FE-3D86-4EF4-A8A6-40D6D636B6A7}" type="presOf" srcId="{A6FD3328-F1BB-49EC-B3AE-07CF70D99A35}" destId="{146681DF-F3CB-4128-BF33-E1FF8C2500A7}" srcOrd="0" destOrd="0" presId="urn:microsoft.com/office/officeart/2005/8/layout/radial5"/>
    <dgm:cxn modelId="{EA2BF4DE-E397-450B-8D5F-4A9F20709E38}" srcId="{A6FD3328-F1BB-49EC-B3AE-07CF70D99A35}" destId="{FCD79063-F620-4F37-9D4B-029306C3D1A6}" srcOrd="2" destOrd="0" parTransId="{3F156394-EC8C-4F9B-B516-47905BB6E111}" sibTransId="{0A8B3566-6F92-4B0B-8659-C441E78990BE}"/>
    <dgm:cxn modelId="{5B078FAB-3C55-48FB-8B6D-BAB876358104}" type="presOf" srcId="{3F156394-EC8C-4F9B-B516-47905BB6E111}" destId="{1047AC89-B394-44B8-B20D-A7C458D67242}" srcOrd="1" destOrd="0" presId="urn:microsoft.com/office/officeart/2005/8/layout/radial5"/>
    <dgm:cxn modelId="{ADBE9B5B-C76E-4496-9848-39E89F5CBE13}" srcId="{A6FD3328-F1BB-49EC-B3AE-07CF70D99A35}" destId="{6A843352-C095-4E6E-9E2C-96C03D939922}" srcOrd="0" destOrd="0" parTransId="{E2039A13-158D-43E0-A141-59581918007A}" sibTransId="{24718F52-3A9A-4762-8400-474523343890}"/>
    <dgm:cxn modelId="{DAE43657-6F2A-4A53-8B83-175261E89F2D}" type="presOf" srcId="{F6FC0035-60CB-4D34-809E-F598FC58ECFB}" destId="{F783D055-74E6-4C26-A230-89AE728320A5}" srcOrd="0" destOrd="0" presId="urn:microsoft.com/office/officeart/2005/8/layout/radial5"/>
    <dgm:cxn modelId="{0ACF086D-A6E6-4C71-8BD9-CDE12E229D7B}" srcId="{C9AA2048-C13E-48F0-A2D6-2482D71C4D3D}" destId="{A6FD3328-F1BB-49EC-B3AE-07CF70D99A35}" srcOrd="0" destOrd="0" parTransId="{F579EFA2-E17F-4459-BF37-FB07DAAA4EFB}" sibTransId="{58ED80B1-93F7-424D-A9EC-B1622F69B693}"/>
    <dgm:cxn modelId="{DB699E9A-5F77-4AC3-9272-2F376C7C20B9}" type="presOf" srcId="{EA5DA49E-D137-4653-BB19-331797523301}" destId="{A574B827-9D0B-4439-9666-4A62747B925A}" srcOrd="0" destOrd="0" presId="urn:microsoft.com/office/officeart/2005/8/layout/radial5"/>
    <dgm:cxn modelId="{B258B3B6-A4A5-4206-8322-FCDA41E79DA0}" type="presOf" srcId="{3F156394-EC8C-4F9B-B516-47905BB6E111}" destId="{68D8DD26-F4BA-4F93-AA2F-599F4AE30F5D}" srcOrd="0" destOrd="0" presId="urn:microsoft.com/office/officeart/2005/8/layout/radial5"/>
    <dgm:cxn modelId="{03108F08-FA94-480A-9D2D-41EF6F26A228}" type="presParOf" srcId="{BA609A7B-9BA3-4A1A-B0A0-00CD1420FBD5}" destId="{146681DF-F3CB-4128-BF33-E1FF8C2500A7}" srcOrd="0" destOrd="0" presId="urn:microsoft.com/office/officeart/2005/8/layout/radial5"/>
    <dgm:cxn modelId="{FB146D6C-6011-468E-A793-B3D6F42E7341}" type="presParOf" srcId="{BA609A7B-9BA3-4A1A-B0A0-00CD1420FBD5}" destId="{B49C6A3D-2548-4F18-9AEE-387CAADDDF21}" srcOrd="1" destOrd="0" presId="urn:microsoft.com/office/officeart/2005/8/layout/radial5"/>
    <dgm:cxn modelId="{EE6BA060-32D2-44E2-BF99-677C4094B829}" type="presParOf" srcId="{B49C6A3D-2548-4F18-9AEE-387CAADDDF21}" destId="{3C97F9E3-CBB9-4DE6-821D-0E3D18E571B3}" srcOrd="0" destOrd="0" presId="urn:microsoft.com/office/officeart/2005/8/layout/radial5"/>
    <dgm:cxn modelId="{7B98DB54-5CC6-404B-8309-358A0D136FAB}" type="presParOf" srcId="{BA609A7B-9BA3-4A1A-B0A0-00CD1420FBD5}" destId="{3A3A5F82-D3B6-43FB-92CB-5E330FA13289}" srcOrd="2" destOrd="0" presId="urn:microsoft.com/office/officeart/2005/8/layout/radial5"/>
    <dgm:cxn modelId="{AB767E36-C75E-415B-8D00-16F9F6C8ADFA}" type="presParOf" srcId="{BA609A7B-9BA3-4A1A-B0A0-00CD1420FBD5}" destId="{40837ED6-6CC4-433B-96EC-54BE2C4F9753}" srcOrd="3" destOrd="0" presId="urn:microsoft.com/office/officeart/2005/8/layout/radial5"/>
    <dgm:cxn modelId="{1B776DAC-3234-44AB-99E3-4843BC15C84B}" type="presParOf" srcId="{40837ED6-6CC4-433B-96EC-54BE2C4F9753}" destId="{BACFC56E-5335-41E2-9A20-F711B7EC61CD}" srcOrd="0" destOrd="0" presId="urn:microsoft.com/office/officeart/2005/8/layout/radial5"/>
    <dgm:cxn modelId="{6DC7E069-B999-4612-A049-0E57F716395E}" type="presParOf" srcId="{BA609A7B-9BA3-4A1A-B0A0-00CD1420FBD5}" destId="{4983BA3C-AA7D-4F7C-BB18-284039F73094}" srcOrd="4" destOrd="0" presId="urn:microsoft.com/office/officeart/2005/8/layout/radial5"/>
    <dgm:cxn modelId="{779A23EA-E8B2-491A-B58B-E28C3429A6BE}" type="presParOf" srcId="{BA609A7B-9BA3-4A1A-B0A0-00CD1420FBD5}" destId="{68D8DD26-F4BA-4F93-AA2F-599F4AE30F5D}" srcOrd="5" destOrd="0" presId="urn:microsoft.com/office/officeart/2005/8/layout/radial5"/>
    <dgm:cxn modelId="{5CFD0EAC-73A6-4E8E-A5EE-7AB1386D6B76}" type="presParOf" srcId="{68D8DD26-F4BA-4F93-AA2F-599F4AE30F5D}" destId="{1047AC89-B394-44B8-B20D-A7C458D67242}" srcOrd="0" destOrd="0" presId="urn:microsoft.com/office/officeart/2005/8/layout/radial5"/>
    <dgm:cxn modelId="{9717C5F7-6CB3-4635-8475-EEF79E8566DB}" type="presParOf" srcId="{BA609A7B-9BA3-4A1A-B0A0-00CD1420FBD5}" destId="{0A435FFC-1B45-4476-8E7D-C87E407A4354}" srcOrd="6" destOrd="0" presId="urn:microsoft.com/office/officeart/2005/8/layout/radial5"/>
    <dgm:cxn modelId="{10055829-4736-4765-893C-09BC4AB51E96}" type="presParOf" srcId="{BA609A7B-9BA3-4A1A-B0A0-00CD1420FBD5}" destId="{F783D055-74E6-4C26-A230-89AE728320A5}" srcOrd="7" destOrd="0" presId="urn:microsoft.com/office/officeart/2005/8/layout/radial5"/>
    <dgm:cxn modelId="{2387F13B-DC1B-4A2A-89DF-DD2FA62BE394}" type="presParOf" srcId="{F783D055-74E6-4C26-A230-89AE728320A5}" destId="{617393AD-16BB-4027-A79B-73C4B915B7FF}" srcOrd="0" destOrd="0" presId="urn:microsoft.com/office/officeart/2005/8/layout/radial5"/>
    <dgm:cxn modelId="{FBA19E47-FFC2-4712-A765-E24EFE2C488A}" type="presParOf" srcId="{BA609A7B-9BA3-4A1A-B0A0-00CD1420FBD5}" destId="{2CE6DE53-6E23-42EC-9564-7579FADE4D7D}" srcOrd="8" destOrd="0" presId="urn:microsoft.com/office/officeart/2005/8/layout/radial5"/>
    <dgm:cxn modelId="{F70C62B8-5421-4C6B-B625-E5EECB92504D}" type="presParOf" srcId="{BA609A7B-9BA3-4A1A-B0A0-00CD1420FBD5}" destId="{A574B827-9D0B-4439-9666-4A62747B925A}" srcOrd="9" destOrd="0" presId="urn:microsoft.com/office/officeart/2005/8/layout/radial5"/>
    <dgm:cxn modelId="{E133211B-90BC-4A51-91A5-325ED9E3A502}" type="presParOf" srcId="{A574B827-9D0B-4439-9666-4A62747B925A}" destId="{92B2C0FE-04F7-40D6-98AE-C17073729911}" srcOrd="0" destOrd="0" presId="urn:microsoft.com/office/officeart/2005/8/layout/radial5"/>
    <dgm:cxn modelId="{BBA7942D-D9D0-4BB1-BB53-2C06A1CF3B34}" type="presParOf" srcId="{BA609A7B-9BA3-4A1A-B0A0-00CD1420FBD5}" destId="{81B9ACB2-15CF-4A60-9E3F-5875BD45568D}" srcOrd="10" destOrd="0" presId="urn:microsoft.com/office/officeart/2005/8/layout/radial5"/>
    <dgm:cxn modelId="{944A7D18-11F9-444D-AF49-84133C1D4CA2}" type="presParOf" srcId="{BA609A7B-9BA3-4A1A-B0A0-00CD1420FBD5}" destId="{9BD830B9-10C3-4FA8-A102-894DE45B4E2C}" srcOrd="11" destOrd="0" presId="urn:microsoft.com/office/officeart/2005/8/layout/radial5"/>
    <dgm:cxn modelId="{EDEF7184-8A07-4A86-9E0C-3D1E83D7C00A}" type="presParOf" srcId="{9BD830B9-10C3-4FA8-A102-894DE45B4E2C}" destId="{D5CB454D-0732-4974-8E42-F8D2ADB592CE}" srcOrd="0" destOrd="0" presId="urn:microsoft.com/office/officeart/2005/8/layout/radial5"/>
    <dgm:cxn modelId="{2857B49C-43E7-4677-8D44-7341FC03D3EA}" type="presParOf" srcId="{BA609A7B-9BA3-4A1A-B0A0-00CD1420FBD5}" destId="{587517CF-714A-42C6-A27D-E89872F92E64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9027-526C-4428-BC77-E36779C761D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A16E-DBE9-4B23-BF13-4AA0332B4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12"/>
          <p:cNvSpPr/>
          <p:nvPr/>
        </p:nvSpPr>
        <p:spPr>
          <a:xfrm>
            <a:off x="2057400" y="0"/>
            <a:ext cx="2362200" cy="15240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আজকের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038600" y="0"/>
            <a:ext cx="1752600" cy="14478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</a:rPr>
              <a:t>ক্লাসে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334000" y="0"/>
            <a:ext cx="3810000" cy="17526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স্বাগত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1905" r="15334" b="119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3810000" cy="32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এতক্ষনে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নিশ্চয়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তোমরা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জেনে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গেলে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পড়ব</a:t>
            </a:r>
            <a:r>
              <a:rPr lang="en-US" sz="2800" dirty="0" smtClean="0">
                <a:solidFill>
                  <a:srgbClr val="FFFF00"/>
                </a:solidFill>
              </a:rPr>
              <a:t> ? </a:t>
            </a:r>
            <a:r>
              <a:rPr lang="en-US" sz="2800" dirty="0" err="1" smtClean="0">
                <a:solidFill>
                  <a:srgbClr val="FFFF00"/>
                </a:solidFill>
              </a:rPr>
              <a:t>হ্যাঁ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আজকে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পড়ব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ধরনের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পরিবেশ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উপাদানগুলোকে আমরা দুই ভাগে ভাগ করতে পারি। যেগুলো মানুষের তৈরি নয় সেগুলো “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এবং যেগুলো মানুষের তৈরি “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 মানুষের তৈরি উপাদান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2862322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পরিবেশকে এর উপাদান অনুসারেও আমরা দুই ভাগে ভাগ করতে পারি। যেমন: “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এবং “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পরিবেশ”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আমরা যে পরিবেশে বাস করি তাতে এই দুই ধরনের পরিবেশই রয়েছে।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219200" y="762000"/>
            <a:ext cx="655320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পরিবেশের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উপাদান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95800" y="1752600"/>
            <a:ext cx="152400" cy="990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1828800" y="2819400"/>
            <a:ext cx="5486400" cy="45719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828800" y="2819400"/>
            <a:ext cx="152400" cy="914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62800" y="2819400"/>
            <a:ext cx="152400" cy="914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3886200"/>
            <a:ext cx="3733800" cy="1600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পরিবেশ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3886200"/>
            <a:ext cx="37338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পরিবেশ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E6F9A17-1BA0-469B-B225-AEAFC6B69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612250"/>
              </p:ext>
            </p:extLst>
          </p:nvPr>
        </p:nvGraphicFramePr>
        <p:xfrm>
          <a:off x="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4191000" cy="550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3200" b="1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চারদিকে রয়েছে গাছপালা, পশুপাখি, </a:t>
            </a:r>
            <a:r>
              <a:rPr lang="bn-IN" sz="3200" b="1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 আলো, </a:t>
            </a:r>
            <a:r>
              <a:rPr lang="bn-IN" sz="3200" b="1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মাটি, পানি ও বায়ু। এগুলো আমরা তৈরি করতে পরি না। প্রাকৃতিক উপায়ে এগুলো তৈরি হয়েছে। প্রকৃতির এসব উপাদান নিয়েই প্রাকৃতিক </a:t>
            </a:r>
            <a:r>
              <a:rPr lang="bn-IN" sz="3200" b="1" kern="0" noProof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পরিবেশ। </a:t>
            </a:r>
            <a:endParaRPr kumimoji="0" lang="en-US" sz="3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343400" y="5029200"/>
            <a:ext cx="48006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প্রাকৃতিক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পরিবেশ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ECA6EE-ED3A-435C-85FD-103B9AF4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9"/>
          <a:stretch/>
        </p:blipFill>
        <p:spPr>
          <a:xfrm>
            <a:off x="3995234" y="381000"/>
            <a:ext cx="5148766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E6F9A17-1BA0-469B-B225-AEAFC6B69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612250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46681DF-F3CB-4128-BF33-E1FF8C250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49C6A3D-2548-4F18-9AEE-387CAADDD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A3A5F82-D3B6-43FB-92CB-5E330FA1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0837ED6-6CC4-433B-96EC-54BE2C4F9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983BA3C-AA7D-4F7C-BB18-284039F73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8D8DD26-F4BA-4F93-AA2F-599F4AE30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A435FFC-1B45-4476-8E7D-C87E407A4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783D055-74E6-4C26-A230-89AE72832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E6DE53-6E23-42EC-9564-7579FADE4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A574B827-9D0B-4439-9666-4A62747B9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1B9ACB2-15CF-4A60-9E3F-5875BD455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BD830B9-10C3-4FA8-A102-894DE45B4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87517CF-714A-42C6-A27D-E89872F92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4290812" cy="4401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2800" b="1" kern="0" noProof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অনেক রকমের জিনিস তৈরি করি। ঘরবাড়ি, দালানকোঠা, টেবিল-চেয়ার, কাপড়-চোপড় ইত্যাদি। রাস্তা-ঘাট, বাস, ট্রেন, নৌকাও মানুষের তৈরি। </a:t>
            </a:r>
            <a:r>
              <a:rPr lang="bn-IN" sz="2800" b="1" kern="0" noProof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itchFamily="2" charset="0"/>
              </a:rPr>
              <a:t>মানুষের</a:t>
            </a:r>
            <a:r>
              <a:rPr lang="bn-IN" sz="2800" b="1" kern="0" noProof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তৈরি এই সকল উপাদান নিয়ে গড়ে উঠেছে মানুষের তৈরি পরিবেশ। </a:t>
            </a:r>
            <a:endParaRPr kumimoji="0" lang="en-US" sz="2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6" t="3861" r="3573" b="4871"/>
          <a:stretch/>
        </p:blipFill>
        <p:spPr>
          <a:xfrm>
            <a:off x="4437845" y="685800"/>
            <a:ext cx="4706155" cy="3915177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4800600"/>
            <a:ext cx="43434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xmlns="" id="{6AC32C3F-C06B-42DF-AD78-F4AE07E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70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667000" y="0"/>
            <a:ext cx="41910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38"/>
          <p:cNvGrpSpPr/>
          <p:nvPr/>
        </p:nvGrpSpPr>
        <p:grpSpPr>
          <a:xfrm>
            <a:off x="7086600" y="304800"/>
            <a:ext cx="1828800" cy="1295400"/>
            <a:chOff x="502465" y="272955"/>
            <a:chExt cx="2123577" cy="846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0" name="Rectangle 9"/>
          <p:cNvSpPr/>
          <p:nvPr/>
        </p:nvSpPr>
        <p:spPr>
          <a:xfrm>
            <a:off x="304800" y="3733800"/>
            <a:ext cx="8839200" cy="2971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১।পরিবেশ </a:t>
            </a:r>
            <a:r>
              <a:rPr lang="en-US" sz="4000" dirty="0" err="1" smtClean="0">
                <a:solidFill>
                  <a:srgbClr val="FFFF00"/>
                </a:solidFill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ব্যাখ্যা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২।পরিবেশের </a:t>
            </a:r>
            <a:r>
              <a:rPr lang="en-US" sz="4000" dirty="0" err="1" smtClean="0">
                <a:solidFill>
                  <a:srgbClr val="FFFF00"/>
                </a:solidFill>
              </a:rPr>
              <a:t>উপাদান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কয়টি</a:t>
            </a:r>
            <a:r>
              <a:rPr lang="en-US" sz="4000" dirty="0" smtClean="0">
                <a:solidFill>
                  <a:srgbClr val="FFFF00"/>
                </a:solidFill>
              </a:rPr>
              <a:t> ? </a:t>
            </a:r>
            <a:r>
              <a:rPr lang="en-US" sz="4000" dirty="0" err="1" smtClean="0">
                <a:solidFill>
                  <a:srgbClr val="FFFF00"/>
                </a:solidFill>
              </a:rPr>
              <a:t>প্রাকৃতিক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এবং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মানুষের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তৈরি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উপাদান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তা</a:t>
            </a:r>
            <a:r>
              <a:rPr lang="en-US" sz="4000" dirty="0" smtClean="0">
                <a:solidFill>
                  <a:srgbClr val="FFFF00"/>
                </a:solidFill>
              </a:rPr>
              <a:t> ২টি </a:t>
            </a:r>
            <a:r>
              <a:rPr lang="en-US" sz="4000" dirty="0" err="1" smtClean="0">
                <a:solidFill>
                  <a:srgbClr val="FFFF00"/>
                </a:solidFill>
              </a:rPr>
              <a:t>বাক্যে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লেখ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0"/>
            <a:ext cx="4114800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বাক্সে লেখা উপাদানগুলোকে নিচের ছকে সাজাও।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371060" y="3962400"/>
            <a:ext cx="8468140" cy="2557670"/>
            <a:chOff x="371061" y="3684104"/>
            <a:chExt cx="8335617" cy="2557670"/>
          </a:xfrm>
        </p:grpSpPr>
        <p:sp>
          <p:nvSpPr>
            <p:cNvPr id="40" name="Rectangle 39"/>
            <p:cNvSpPr/>
            <p:nvPr/>
          </p:nvSpPr>
          <p:spPr>
            <a:xfrm>
              <a:off x="371061" y="3684104"/>
              <a:ext cx="8335617" cy="255767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71061" y="4538867"/>
              <a:ext cx="8335617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34074" y="3684104"/>
              <a:ext cx="0" cy="255767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28600" y="3962400"/>
            <a:ext cx="4106681" cy="95410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পরিবেশের উপাদান</a:t>
            </a:r>
            <a:endParaRPr lang="en-US" sz="2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3400" y="3962400"/>
            <a:ext cx="4623518" cy="954107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spc="-15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 পরিবেশের উপাদান</a:t>
            </a:r>
            <a:endParaRPr lang="en-US" sz="2800" b="1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2314" cy="171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Rounded Rectangle 44"/>
          <p:cNvSpPr/>
          <p:nvPr/>
        </p:nvSpPr>
        <p:spPr>
          <a:xfrm>
            <a:off x="152400" y="1905000"/>
            <a:ext cx="8763000" cy="1828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চেয়ার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নদী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বাড়ি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ডিম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মাটি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আসবাবপত্র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গাছ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নৌকা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পাহাড়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জামা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ফুল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096000" y="0"/>
            <a:ext cx="30480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জোড়ায়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2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/>
      <p:bldP spid="45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iiii.png">
            <a:extLst>
              <a:ext uri="{FF2B5EF4-FFF2-40B4-BE49-F238E27FC236}">
                <a16:creationId xmlns:a16="http://schemas.microsoft.com/office/drawing/2014/main" xmlns="" id="{78BB9590-C7FB-4E5A-881E-16D459E33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152400" y="685800"/>
            <a:ext cx="4267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800600" y="838200"/>
            <a:ext cx="3733800" cy="5029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তোমাদের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পাঠ্যবইয়ের</a:t>
            </a:r>
            <a:r>
              <a:rPr lang="en-US" sz="3200" dirty="0" smtClean="0"/>
              <a:t> ৩ ও  ৪ </a:t>
            </a:r>
            <a:r>
              <a:rPr lang="en-US" sz="3200" dirty="0" err="1" smtClean="0"/>
              <a:t>নং</a:t>
            </a:r>
            <a:r>
              <a:rPr lang="en-US" sz="3200" dirty="0" smtClean="0"/>
              <a:t> </a:t>
            </a:r>
            <a:r>
              <a:rPr lang="en-US" sz="3200" dirty="0" err="1" smtClean="0"/>
              <a:t>পৃষ্ঠা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খোল</a:t>
            </a:r>
            <a:r>
              <a:rPr lang="en-US" sz="3200" dirty="0" smtClean="0"/>
              <a:t>।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এতক্ষণ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যাকিছু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একটু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নাও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000" t="9766" r="10154" b="20375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evel 2"/>
          <p:cNvSpPr/>
          <p:nvPr/>
        </p:nvSpPr>
        <p:spPr>
          <a:xfrm>
            <a:off x="685800" y="457200"/>
            <a:ext cx="8153400" cy="5715000"/>
          </a:xfrm>
          <a:prstGeom prst="bevel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1219200"/>
            <a:ext cx="3352800" cy="419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রৌশন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আক্তার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সহকারী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গোলাম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মাওলা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সুবর্ণচর</a:t>
            </a:r>
            <a:r>
              <a:rPr lang="en-US" sz="2800" dirty="0" smtClean="0">
                <a:solidFill>
                  <a:srgbClr val="FF0000"/>
                </a:solidFill>
              </a:rPr>
              <a:t> ,</a:t>
            </a:r>
            <a:r>
              <a:rPr lang="en-US" sz="2800" dirty="0" err="1" smtClean="0">
                <a:solidFill>
                  <a:srgbClr val="FF0000"/>
                </a:solidFill>
              </a:rPr>
              <a:t>নোয়াখালী</a:t>
            </a:r>
            <a:r>
              <a:rPr lang="en-US" sz="2800" dirty="0" smtClean="0">
                <a:solidFill>
                  <a:srgbClr val="FF0000"/>
                </a:solidFill>
              </a:rPr>
              <a:t> 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88017\Pictures\Camera Roll\WIN_20201227_22_55_07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32766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/>
          <p:cNvCxnSpPr>
            <a:stCxn id="3" idx="7"/>
            <a:endCxn id="3" idx="3"/>
          </p:cNvCxnSpPr>
          <p:nvPr/>
        </p:nvCxnSpPr>
        <p:spPr>
          <a:xfrm rot="16200000" flipH="1">
            <a:off x="2619375" y="3314700"/>
            <a:ext cx="4286250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8886" y="2933114"/>
            <a:ext cx="5791200" cy="53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03692"/>
            <a:ext cx="7315200" cy="534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686" y="3161714"/>
            <a:ext cx="5791200" cy="534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2514" y="2856914"/>
            <a:ext cx="5791200" cy="5345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2667000" y="0"/>
            <a:ext cx="3886200" cy="12954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মূল্যায়ন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295400"/>
            <a:ext cx="9144000" cy="457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আমাদের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চারপাশে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অসংখ্য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জিনিস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রয়েছে।এসবের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মধ্যে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আছে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চেয়ার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টেবিল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বই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খাতা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কলম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ইট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দালানকোঠা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পাহাড়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এমন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অনেক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কিছু।এছাড়াও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রয়েছে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মাটি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পানি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বায়ু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গাছপালা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পশুপাখি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সূর্যের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আলো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ইত্যাদি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নিচের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প্রশ্নগুলোর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উত্তর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তোমাদের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খাতায়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লেখ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।               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১। </a:t>
            </a:r>
            <a:r>
              <a:rPr lang="en-US" sz="2800" dirty="0" err="1" smtClean="0">
                <a:solidFill>
                  <a:srgbClr val="002060"/>
                </a:solidFill>
              </a:rPr>
              <a:t>পরিবেশ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</a:rPr>
              <a:t> 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২।পরিবেশের </a:t>
            </a:r>
            <a:r>
              <a:rPr lang="en-US" sz="2800" dirty="0" err="1" smtClean="0">
                <a:solidFill>
                  <a:srgbClr val="002060"/>
                </a:solidFill>
              </a:rPr>
              <a:t>উপাদানগুলোকে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কয়টি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ভাগে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৩।প্রাকৃতিক ও </a:t>
            </a:r>
            <a:r>
              <a:rPr lang="en-US" sz="28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পরিবেশের</a:t>
            </a:r>
            <a:r>
              <a:rPr lang="en-US" sz="2800" dirty="0" smtClean="0">
                <a:solidFill>
                  <a:srgbClr val="002060"/>
                </a:solidFill>
              </a:rPr>
              <a:t> ৫টি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উপাদানের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লেখ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38"/>
          <p:cNvGrpSpPr/>
          <p:nvPr/>
        </p:nvGrpSpPr>
        <p:grpSpPr>
          <a:xfrm>
            <a:off x="457200" y="228600"/>
            <a:ext cx="990600" cy="685800"/>
            <a:chOff x="502465" y="272955"/>
            <a:chExt cx="2123577" cy="8461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26" t="3238" b="7926"/>
            <a:stretch/>
          </p:blipFill>
          <p:spPr>
            <a:xfrm>
              <a:off x="1310185" y="272955"/>
              <a:ext cx="1315857" cy="8461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464" r="17767"/>
            <a:stretch/>
          </p:blipFill>
          <p:spPr>
            <a:xfrm>
              <a:off x="502465" y="272955"/>
              <a:ext cx="807720" cy="82607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962400" y="0"/>
            <a:ext cx="3962400" cy="1143000"/>
          </a:xfrm>
          <a:prstGeom prst="ellipse">
            <a:avLst/>
          </a:prstGeom>
          <a:solidFill>
            <a:srgbClr val="90F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পরিকল্পিত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5468904" cy="22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371600" y="167640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9770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14800"/>
            <a:ext cx="4800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0" y="838200"/>
            <a:ext cx="3276600" cy="2971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vel 2"/>
          <p:cNvSpPr/>
          <p:nvPr/>
        </p:nvSpPr>
        <p:spPr>
          <a:xfrm>
            <a:off x="0" y="0"/>
            <a:ext cx="9144000" cy="58674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762000" y="762000"/>
            <a:ext cx="3810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762000"/>
            <a:ext cx="3733800" cy="4343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বিজ্ঞান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তৃতীয়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</a:rPr>
              <a:t> ১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পরিবেশ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পাঠ্যাংশঃ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ধরনের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পরিবেশ।পরিবেশের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উপাদানগুলোকে</a:t>
            </a:r>
            <a:r>
              <a:rPr lang="en-US" sz="2800" dirty="0" smtClean="0">
                <a:solidFill>
                  <a:srgbClr val="002060"/>
                </a:solidFill>
              </a:rPr>
              <a:t>…………</a:t>
            </a:r>
            <a:r>
              <a:rPr lang="en-US" sz="28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পরিবেশ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0"/>
            <a:ext cx="7620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otched Right Arrow 3"/>
          <p:cNvSpPr/>
          <p:nvPr/>
        </p:nvSpPr>
        <p:spPr>
          <a:xfrm>
            <a:off x="990600" y="457200"/>
            <a:ext cx="8153400" cy="6019800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0" y="1981200"/>
            <a:ext cx="2514600" cy="29718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04800" y="0"/>
            <a:ext cx="6553200" cy="19812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শিখনফল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981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8956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১.৩.2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র্যবেক্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রিবেশের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থক্য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vel 2"/>
          <p:cNvSpPr/>
          <p:nvPr/>
        </p:nvSpPr>
        <p:spPr>
          <a:xfrm>
            <a:off x="0" y="0"/>
            <a:ext cx="9144000" cy="5791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C:\Users\88017\Pictures\116.jpg"/>
          <p:cNvPicPr>
            <a:picLocks noChangeAspect="1" noChangeArrowheads="1"/>
          </p:cNvPicPr>
          <p:nvPr/>
        </p:nvPicPr>
        <p:blipFill>
          <a:blip r:embed="rId3"/>
          <a:srcRect l="5263" t="13158" r="3158" b="15790"/>
          <a:stretch>
            <a:fillRect/>
          </a:stretch>
        </p:blipFill>
        <p:spPr bwMode="auto">
          <a:xfrm>
            <a:off x="762000" y="762000"/>
            <a:ext cx="76200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2133600"/>
            <a:ext cx="45720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চল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আমরা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একটি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গান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গাই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নিচের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ছবিগুলো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ভালোভাবে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পর্যবেক্ষণ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চেষ্টা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ছবিগুলো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দিয়ে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বুঝায়</a:t>
            </a:r>
            <a:r>
              <a:rPr lang="en-US" sz="2800" dirty="0" smtClean="0">
                <a:solidFill>
                  <a:srgbClr val="FFFF00"/>
                </a:solidFill>
              </a:rPr>
              <a:t> 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019800"/>
            <a:ext cx="91440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এগুলো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হচ্ছে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পরিবেশ</a:t>
            </a:r>
            <a:r>
              <a:rPr lang="en-US" sz="2800" dirty="0" smtClean="0">
                <a:solidFill>
                  <a:srgbClr val="FFFF00"/>
                </a:solidFill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</a:rPr>
              <a:t>আর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ছবিতে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কিছু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আছে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সবগুলো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পরিবেশের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উপাদান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017\Pictures\poribesh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3999" cy="43434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09600" y="0"/>
            <a:ext cx="74676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দৃশ্যটি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ভালোভাবে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পর্যবেক্ষণ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কিসের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দৃশ্য</a:t>
            </a:r>
            <a:r>
              <a:rPr lang="en-US" sz="2800" dirty="0" smtClean="0">
                <a:solidFill>
                  <a:srgbClr val="FFFF00"/>
                </a:solidFill>
              </a:rPr>
              <a:t> 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410200"/>
            <a:ext cx="9144000" cy="1447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এটি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একটি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প্রাকৃতিক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দৃশ্য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এবং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পরিবেশের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অংশ</a:t>
            </a:r>
            <a:r>
              <a:rPr lang="en-US" sz="2400" dirty="0" smtClean="0">
                <a:solidFill>
                  <a:srgbClr val="FFFF00"/>
                </a:solidFill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</a:rPr>
              <a:t>আর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এসব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হচ্ছে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পরিবেশের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বিভিন্ন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উপাদান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81000" y="228600"/>
            <a:ext cx="8305800" cy="1295400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ছবিগুলো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দেখ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এসব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কিভাবে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হয়েছে</a:t>
            </a:r>
            <a:r>
              <a:rPr lang="en-US" sz="3600" dirty="0" smtClean="0">
                <a:solidFill>
                  <a:srgbClr val="FFFF00"/>
                </a:solidFill>
              </a:rPr>
              <a:t> ?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88017\Pictures\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2362200" cy="1295400"/>
          </a:xfrm>
          <a:prstGeom prst="rect">
            <a:avLst/>
          </a:prstGeom>
          <a:noFill/>
        </p:spPr>
      </p:pic>
      <p:pic>
        <p:nvPicPr>
          <p:cNvPr id="1027" name="Picture 3" descr="C:\Users\88017\Pictures\go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2438400" cy="1219200"/>
          </a:xfrm>
          <a:prstGeom prst="rect">
            <a:avLst/>
          </a:prstGeom>
          <a:noFill/>
        </p:spPr>
      </p:pic>
      <p:pic>
        <p:nvPicPr>
          <p:cNvPr id="1028" name="Picture 4" descr="C:\Users\88017\Pictures\h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2057400" cy="1143000"/>
          </a:xfrm>
          <a:prstGeom prst="rect">
            <a:avLst/>
          </a:prstGeom>
          <a:noFill/>
        </p:spPr>
      </p:pic>
      <p:pic>
        <p:nvPicPr>
          <p:cNvPr id="1029" name="Picture 5" descr="C:\Users\88017\Pictures\h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038600"/>
            <a:ext cx="2438400" cy="1219200"/>
          </a:xfrm>
          <a:prstGeom prst="rect">
            <a:avLst/>
          </a:prstGeom>
          <a:noFill/>
        </p:spPr>
      </p:pic>
      <p:pic>
        <p:nvPicPr>
          <p:cNvPr id="1030" name="Picture 6" descr="C:\Users\88017\Pictures\go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676400"/>
            <a:ext cx="2133600" cy="1143000"/>
          </a:xfrm>
          <a:prstGeom prst="rect">
            <a:avLst/>
          </a:prstGeom>
          <a:noFill/>
        </p:spPr>
      </p:pic>
      <p:pic>
        <p:nvPicPr>
          <p:cNvPr id="1031" name="Picture 7" descr="C:\Users\88017\Pictures\fo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819400"/>
            <a:ext cx="2133600" cy="1219200"/>
          </a:xfrm>
          <a:prstGeom prst="rect">
            <a:avLst/>
          </a:prstGeom>
          <a:noFill/>
        </p:spPr>
      </p:pic>
      <p:pic>
        <p:nvPicPr>
          <p:cNvPr id="1032" name="Picture 8" descr="C:\Users\88017\Pictures\pige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5257800"/>
            <a:ext cx="2438400" cy="1371600"/>
          </a:xfrm>
          <a:prstGeom prst="rect">
            <a:avLst/>
          </a:prstGeom>
          <a:noFill/>
        </p:spPr>
      </p:pic>
      <p:pic>
        <p:nvPicPr>
          <p:cNvPr id="1034" name="Picture 10" descr="C:\Users\88017\Pictures\teacher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114800"/>
            <a:ext cx="2438399" cy="1447800"/>
          </a:xfrm>
          <a:prstGeom prst="rect">
            <a:avLst/>
          </a:prstGeom>
          <a:noFill/>
        </p:spPr>
      </p:pic>
      <p:pic>
        <p:nvPicPr>
          <p:cNvPr id="1036" name="Picture 12" descr="C:\Users\88017\Pictures\su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819400"/>
            <a:ext cx="2438400" cy="1295400"/>
          </a:xfrm>
          <a:prstGeom prst="rect">
            <a:avLst/>
          </a:prstGeom>
          <a:noFill/>
        </p:spPr>
      </p:pic>
      <p:pic>
        <p:nvPicPr>
          <p:cNvPr id="1037" name="Picture 13" descr="C:\Users\88017\Pictures\moo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4114800"/>
            <a:ext cx="2209800" cy="1524000"/>
          </a:xfrm>
          <a:prstGeom prst="rect">
            <a:avLst/>
          </a:prstGeom>
          <a:noFill/>
        </p:spPr>
      </p:pic>
      <p:pic>
        <p:nvPicPr>
          <p:cNvPr id="1038" name="Picture 14" descr="C:\Users\88017\Pictures\mnbv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2200" y="2819400"/>
            <a:ext cx="2438400" cy="1371600"/>
          </a:xfrm>
          <a:prstGeom prst="rect">
            <a:avLst/>
          </a:prstGeom>
          <a:noFill/>
        </p:spPr>
      </p:pic>
      <p:pic>
        <p:nvPicPr>
          <p:cNvPr id="1039" name="Picture 15" descr="C:\Users\88017\Pictures\sun rais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00600" y="2819400"/>
            <a:ext cx="2209800" cy="12954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7" t="14133" r="8352"/>
          <a:stretch/>
        </p:blipFill>
        <p:spPr>
          <a:xfrm>
            <a:off x="4648200" y="5181600"/>
            <a:ext cx="1981200" cy="144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295752" cy="144779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8600" y="5715000"/>
            <a:ext cx="3886200" cy="990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প্রাকৃতিকভাবে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তৈরি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মহান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রাব্বুল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আলআমিনের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সৃষ্টি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017\Pictures\gh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2133600" cy="1371600"/>
          </a:xfrm>
          <a:prstGeom prst="rect">
            <a:avLst/>
          </a:prstGeom>
          <a:noFill/>
        </p:spPr>
      </p:pic>
      <p:pic>
        <p:nvPicPr>
          <p:cNvPr id="2051" name="Picture 3" descr="C:\Users\88017\Pictures\tinsh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2133600" cy="1371600"/>
          </a:xfrm>
          <a:prstGeom prst="rect">
            <a:avLst/>
          </a:prstGeom>
          <a:noFill/>
        </p:spPr>
      </p:pic>
      <p:pic>
        <p:nvPicPr>
          <p:cNvPr id="2052" name="Picture 4" descr="C:\Users\88017\Pictures\tab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524000"/>
            <a:ext cx="2667000" cy="1447800"/>
          </a:xfrm>
          <a:prstGeom prst="rect">
            <a:avLst/>
          </a:prstGeom>
          <a:noFill/>
        </p:spPr>
      </p:pic>
      <p:pic>
        <p:nvPicPr>
          <p:cNvPr id="2053" name="Picture 5" descr="C:\Users\88017\Pictures\bo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599" cy="1285875"/>
          </a:xfrm>
          <a:prstGeom prst="rect">
            <a:avLst/>
          </a:prstGeom>
          <a:noFill/>
        </p:spPr>
      </p:pic>
      <p:pic>
        <p:nvPicPr>
          <p:cNvPr id="2054" name="Picture 6" descr="C:\Users\88017\Pictures\kha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114801"/>
            <a:ext cx="2143125" cy="1219199"/>
          </a:xfrm>
          <a:prstGeom prst="rect">
            <a:avLst/>
          </a:prstGeom>
          <a:noFill/>
        </p:spPr>
      </p:pic>
      <p:pic>
        <p:nvPicPr>
          <p:cNvPr id="2055" name="Picture 7" descr="C:\Users\88017\Pictures\p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2743200"/>
            <a:ext cx="1828799" cy="1381125"/>
          </a:xfrm>
          <a:prstGeom prst="rect">
            <a:avLst/>
          </a:prstGeom>
          <a:noFill/>
        </p:spPr>
      </p:pic>
      <p:pic>
        <p:nvPicPr>
          <p:cNvPr id="2057" name="Picture 9" descr="C:\Users\88017\Pictures\pencil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114801"/>
            <a:ext cx="2143125" cy="1295399"/>
          </a:xfrm>
          <a:prstGeom prst="rect">
            <a:avLst/>
          </a:prstGeom>
          <a:noFill/>
        </p:spPr>
      </p:pic>
      <p:pic>
        <p:nvPicPr>
          <p:cNvPr id="2058" name="Picture 10" descr="C:\Users\88017\Pictures\poribesh12.jpg"/>
          <p:cNvPicPr>
            <a:picLocks noChangeAspect="1" noChangeArrowheads="1"/>
          </p:cNvPicPr>
          <p:nvPr/>
        </p:nvPicPr>
        <p:blipFill>
          <a:blip r:embed="rId9"/>
          <a:srcRect l="30986" t="58757" r="-1408" b="565"/>
          <a:stretch>
            <a:fillRect/>
          </a:stretch>
        </p:blipFill>
        <p:spPr bwMode="auto">
          <a:xfrm>
            <a:off x="1828800" y="2819400"/>
            <a:ext cx="2133600" cy="1295400"/>
          </a:xfrm>
          <a:prstGeom prst="rect">
            <a:avLst/>
          </a:prstGeom>
          <a:noFill/>
        </p:spPr>
      </p:pic>
      <p:pic>
        <p:nvPicPr>
          <p:cNvPr id="2059" name="Picture 11" descr="C:\Users\88017\Pictures\now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2590800"/>
            <a:ext cx="1752600" cy="1524000"/>
          </a:xfrm>
          <a:prstGeom prst="rect">
            <a:avLst/>
          </a:prstGeom>
          <a:noFill/>
        </p:spPr>
      </p:pic>
      <p:pic>
        <p:nvPicPr>
          <p:cNvPr id="2060" name="Picture 12" descr="C:\Users\88017\Pictures\poribesh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2743200"/>
            <a:ext cx="1600199" cy="12954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447800"/>
            <a:ext cx="2514600" cy="139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7" t="9613" r="2834"/>
          <a:stretch/>
        </p:blipFill>
        <p:spPr>
          <a:xfrm flipH="1">
            <a:off x="3657600" y="6205195"/>
            <a:ext cx="1382883" cy="652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20" t="13621" r="8699" b="21478"/>
          <a:stretch/>
        </p:blipFill>
        <p:spPr>
          <a:xfrm>
            <a:off x="5105400" y="6196324"/>
            <a:ext cx="1447800" cy="661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38600"/>
            <a:ext cx="1364111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90" y="4038600"/>
            <a:ext cx="1287210" cy="129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76" y="5562600"/>
            <a:ext cx="1429124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03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05400"/>
            <a:ext cx="966723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37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638801"/>
            <a:ext cx="1143000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0"/>
            <a:ext cx="1011662" cy="990600"/>
          </a:xfrm>
          <a:prstGeom prst="rect">
            <a:avLst/>
          </a:prstGeom>
        </p:spPr>
      </p:pic>
      <p:sp>
        <p:nvSpPr>
          <p:cNvPr id="21" name="Plaque 20"/>
          <p:cNvSpPr/>
          <p:nvPr/>
        </p:nvSpPr>
        <p:spPr>
          <a:xfrm>
            <a:off x="381000" y="228600"/>
            <a:ext cx="8305800" cy="1295400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ছবিগুলো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দেখ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এসব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কিভাবে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হয়েছে</a:t>
            </a:r>
            <a:r>
              <a:rPr lang="en-US" sz="3600" dirty="0" smtClean="0">
                <a:solidFill>
                  <a:srgbClr val="FFFF00"/>
                </a:solidFill>
              </a:rPr>
              <a:t> 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5486400"/>
            <a:ext cx="3505200" cy="1219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এসব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মানুষের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তৈরি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88017\Pictures\jama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62800" y="2743200"/>
            <a:ext cx="1981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590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Riha Ruha</dc:creator>
  <cp:lastModifiedBy>Riha Ruha</cp:lastModifiedBy>
  <cp:revision>76</cp:revision>
  <dcterms:created xsi:type="dcterms:W3CDTF">2006-08-16T00:00:00Z</dcterms:created>
  <dcterms:modified xsi:type="dcterms:W3CDTF">2021-01-18T15:29:20Z</dcterms:modified>
</cp:coreProperties>
</file>