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79" r:id="rId4"/>
    <p:sldId id="282" r:id="rId5"/>
    <p:sldId id="258" r:id="rId6"/>
    <p:sldId id="259" r:id="rId7"/>
    <p:sldId id="260" r:id="rId8"/>
    <p:sldId id="261" r:id="rId9"/>
    <p:sldId id="283" r:id="rId10"/>
    <p:sldId id="263" r:id="rId11"/>
    <p:sldId id="277" r:id="rId12"/>
    <p:sldId id="284" r:id="rId13"/>
    <p:sldId id="285" r:id="rId14"/>
    <p:sldId id="266" r:id="rId15"/>
    <p:sldId id="267" r:id="rId16"/>
    <p:sldId id="278" r:id="rId17"/>
    <p:sldId id="276" r:id="rId18"/>
    <p:sldId id="26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8" d="100"/>
          <a:sy n="98" d="100"/>
        </p:scale>
        <p:origin x="-84" y="12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568455-2671-4D8B-A5E5-6C4A611FCCB5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FB406-058F-47D5-9341-D5EB0264F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FB406-058F-47D5-9341-D5EB0264FB6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372600" cy="7162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images (3)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372600" cy="71628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1828800"/>
            <a:ext cx="93726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Welcome Everybody </a:t>
            </a:r>
          </a:p>
          <a:p>
            <a:pPr algn="ctr"/>
            <a:r>
              <a:rPr lang="en-US" sz="8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</a:p>
          <a:p>
            <a:pPr algn="ctr"/>
            <a:r>
              <a:rPr lang="en-US" sz="4400" b="1" u="sng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Bhabanipur</a:t>
            </a:r>
            <a:r>
              <a:rPr lang="en-US" sz="44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u="sng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Sefatia</a:t>
            </a:r>
            <a:r>
              <a:rPr lang="en-US" sz="44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u="sng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Kamil</a:t>
            </a:r>
            <a:r>
              <a:rPr lang="en-US" sz="44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u="sng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Madrasah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-76200" y="228600"/>
            <a:ext cx="2667000" cy="923330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en-US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Rule-3:</a:t>
            </a:r>
            <a:r>
              <a:rPr lang="en-US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33600" y="228600"/>
            <a:ext cx="7010400" cy="923330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If there is </a:t>
            </a:r>
            <a:r>
              <a:rPr lang="en-US" sz="4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Principal </a:t>
            </a:r>
            <a:r>
              <a:rPr lang="en-US" sz="5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Verb</a:t>
            </a:r>
            <a:endParaRPr lang="en-US" sz="48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ight Arrow 5"/>
          <p:cNvSpPr/>
          <p:nvPr/>
        </p:nvSpPr>
        <p:spPr>
          <a:xfrm rot="5400000">
            <a:off x="4914900" y="266700"/>
            <a:ext cx="990600" cy="2590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057400"/>
            <a:ext cx="3657600" cy="769441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 MV+s/</a:t>
            </a:r>
            <a:r>
              <a:rPr lang="en-US" sz="4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es</a:t>
            </a:r>
            <a:endParaRPr lang="en-US" sz="4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429000"/>
            <a:ext cx="3733800" cy="769441"/>
          </a:xfrm>
          <a:prstGeom prst="rect">
            <a:avLst/>
          </a:prstGeom>
          <a:solidFill>
            <a:schemeClr val="accent5"/>
          </a:solidFill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 MV+0</a:t>
            </a:r>
            <a:endParaRPr lang="en-US" sz="4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867400" y="3276600"/>
            <a:ext cx="2971800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 not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4114800" y="3352800"/>
            <a:ext cx="1371600" cy="83820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0" y="4724400"/>
            <a:ext cx="3581400" cy="7694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3. MV2</a:t>
            </a:r>
            <a:endParaRPr lang="en-US" sz="4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4191000" y="4724400"/>
            <a:ext cx="1371600" cy="83820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867400" y="4648200"/>
            <a:ext cx="2971800" cy="830997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Did not</a:t>
            </a:r>
          </a:p>
        </p:txBody>
      </p:sp>
      <p:sp>
        <p:nvSpPr>
          <p:cNvPr id="19" name="Right Arrow 18"/>
          <p:cNvSpPr/>
          <p:nvPr/>
        </p:nvSpPr>
        <p:spPr>
          <a:xfrm>
            <a:off x="4191000" y="2057400"/>
            <a:ext cx="1371600" cy="83820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791200" y="2133600"/>
            <a:ext cx="3048000" cy="830997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Does not</a:t>
            </a:r>
          </a:p>
        </p:txBody>
      </p:sp>
      <p:sp>
        <p:nvSpPr>
          <p:cNvPr id="21" name="Rectangle 20"/>
          <p:cNvSpPr/>
          <p:nvPr/>
        </p:nvSpPr>
        <p:spPr>
          <a:xfrm>
            <a:off x="0" y="5791200"/>
            <a:ext cx="3581400" cy="769441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4.Other Parts</a:t>
            </a:r>
            <a:endParaRPr lang="en-US" sz="4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867400" y="5791200"/>
            <a:ext cx="2971800" cy="83099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4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Are Same</a:t>
            </a:r>
            <a:endParaRPr lang="en-US" sz="54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ight Arrow 22"/>
          <p:cNvSpPr/>
          <p:nvPr/>
        </p:nvSpPr>
        <p:spPr>
          <a:xfrm>
            <a:off x="4267200" y="5791200"/>
            <a:ext cx="1371600" cy="83820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7" grpId="0" animBg="1"/>
      <p:bldP spid="8" grpId="0" animBg="1"/>
      <p:bldP spid="12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295400" y="76200"/>
            <a:ext cx="6172200" cy="1569660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Examples :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1752600"/>
            <a:ext cx="9144000" cy="110799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6600" b="1" dirty="0" err="1" smtClean="0">
                <a:latin typeface="Times New Roman" pitchFamily="18" charset="0"/>
                <a:cs typeface="Times New Roman" pitchFamily="18" charset="0"/>
              </a:rPr>
              <a:t>Mita</a:t>
            </a:r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</a:t>
            </a: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es</a:t>
            </a:r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 home.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200400"/>
            <a:ext cx="9144000" cy="10156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Does </a:t>
            </a:r>
            <a:r>
              <a:rPr lang="en-US" sz="6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n’t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I go home?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4419600"/>
            <a:ext cx="9144000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  2. We 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sing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the national song.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5638800"/>
            <a:ext cx="9144000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n’t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we sing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the national song?</a:t>
            </a:r>
            <a:endParaRPr lang="en-US" sz="4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457200"/>
            <a:ext cx="9144000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   3. </a:t>
            </a:r>
            <a:r>
              <a:rPr lang="en-US" sz="7200" b="1" dirty="0" err="1" smtClean="0">
                <a:latin typeface="Times New Roman" pitchFamily="18" charset="0"/>
                <a:cs typeface="Times New Roman" pitchFamily="18" charset="0"/>
              </a:rPr>
              <a:t>Mita</a:t>
            </a: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went</a:t>
            </a: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 home.</a:t>
            </a:r>
            <a:endParaRPr lang="en-US" sz="8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133600"/>
            <a:ext cx="9144000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   =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Didn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sz="6000" b="1" dirty="0" err="1" smtClean="0">
                <a:latin typeface="Times New Roman" pitchFamily="18" charset="0"/>
                <a:cs typeface="Times New Roman" pitchFamily="18" charset="0"/>
              </a:rPr>
              <a:t>Mita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 home?</a:t>
            </a:r>
            <a:endParaRPr lang="en-US" sz="6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810000"/>
            <a:ext cx="9144000" cy="110799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6600" b="1" dirty="0" err="1" smtClean="0">
                <a:latin typeface="Times New Roman" pitchFamily="18" charset="0"/>
                <a:cs typeface="Times New Roman" pitchFamily="18" charset="0"/>
              </a:rPr>
              <a:t>Kamal</a:t>
            </a:r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 played ball.</a:t>
            </a:r>
            <a:endParaRPr lang="en-US" sz="7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5410200"/>
            <a:ext cx="9144000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Didn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Kamal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play ball?</a:t>
            </a:r>
            <a:endParaRPr lang="en-US" sz="6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304800"/>
            <a:ext cx="9144000" cy="769441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1. Every teacher 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gives 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us knowledge. </a:t>
            </a:r>
            <a:endParaRPr lang="en-US" sz="4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828800"/>
            <a:ext cx="9144000" cy="1569660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Who </a:t>
            </a:r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does </a:t>
            </a:r>
            <a:r>
              <a:rPr lang="en-US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n’t</a:t>
            </a:r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give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us knowledge?</a:t>
            </a:r>
            <a:endParaRPr lang="en-US" sz="5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5562600"/>
            <a:ext cx="9144000" cy="1015663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=Who </a:t>
            </a:r>
            <a:r>
              <a:rPr lang="en-US" sz="6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give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us knowledge? </a:t>
            </a:r>
            <a:endParaRPr lang="en-US" sz="6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657600"/>
            <a:ext cx="9144000" cy="769441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2. No teacher 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gives 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us knowledge.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-76200" y="228600"/>
            <a:ext cx="9372600" cy="830997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Every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student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writes 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with a pen.</a:t>
            </a:r>
            <a:endParaRPr lang="en-US" sz="5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Down Arrow 11"/>
          <p:cNvSpPr/>
          <p:nvPr/>
        </p:nvSpPr>
        <p:spPr>
          <a:xfrm rot="2777562">
            <a:off x="1326554" y="860328"/>
            <a:ext cx="523704" cy="15750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0" y="2286000"/>
            <a:ext cx="9144000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Who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does</a:t>
            </a:r>
            <a:r>
              <a:rPr lang="en-US" sz="4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n’t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write 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with a pen?</a:t>
            </a:r>
            <a:endParaRPr lang="en-US" sz="5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447800" y="4876800"/>
            <a:ext cx="6172200" cy="132343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Rule -4: </a:t>
            </a:r>
          </a:p>
        </p:txBody>
      </p:sp>
      <p:sp>
        <p:nvSpPr>
          <p:cNvPr id="7" name="Down Arrow 6"/>
          <p:cNvSpPr/>
          <p:nvPr/>
        </p:nvSpPr>
        <p:spPr>
          <a:xfrm rot="2777562">
            <a:off x="3155354" y="860328"/>
            <a:ext cx="523704" cy="15750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5" grpId="0" animBg="1"/>
      <p:bldP spid="18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9144000" cy="73152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28600" y="435114"/>
            <a:ext cx="2514600" cy="76944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If there is</a:t>
            </a:r>
            <a:endParaRPr lang="en-US" sz="4800" b="1" u="sng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0" y="1425714"/>
            <a:ext cx="2286000" cy="707886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Who </a:t>
            </a:r>
            <a:endParaRPr lang="en-US" sz="44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425714"/>
            <a:ext cx="3886200" cy="707886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1. Every + Noun </a:t>
            </a:r>
            <a:r>
              <a:rPr lang="en-US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6" name="Down Arrow 15"/>
          <p:cNvSpPr/>
          <p:nvPr/>
        </p:nvSpPr>
        <p:spPr>
          <a:xfrm rot="16200000">
            <a:off x="4742767" y="1102546"/>
            <a:ext cx="534769" cy="13335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0" y="2667000"/>
            <a:ext cx="3886200" cy="193899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2. doesn’t/</a:t>
            </a:r>
          </a:p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   doesn’t/</a:t>
            </a:r>
          </a:p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   didn’t  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971800" y="435114"/>
            <a:ext cx="1981200" cy="76944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Every+</a:t>
            </a:r>
            <a:endParaRPr lang="en-US" sz="48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029200" y="435114"/>
            <a:ext cx="1828800" cy="76944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Noun+</a:t>
            </a:r>
            <a:endParaRPr lang="en-US" sz="4800" b="1" u="sng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086600" y="435114"/>
            <a:ext cx="1828800" cy="76944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MV</a:t>
            </a:r>
            <a:endParaRPr lang="en-US" sz="4800" b="1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Down Arrow 24"/>
          <p:cNvSpPr/>
          <p:nvPr/>
        </p:nvSpPr>
        <p:spPr>
          <a:xfrm rot="16200000">
            <a:off x="4895167" y="2877233"/>
            <a:ext cx="534769" cy="13335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172200" y="3048000"/>
            <a:ext cx="2133600" cy="707886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New</a:t>
            </a:r>
            <a:endParaRPr lang="en-US" sz="44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0" y="4953000"/>
            <a:ext cx="3962400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3. Other Parts   </a:t>
            </a:r>
          </a:p>
        </p:txBody>
      </p:sp>
      <p:sp>
        <p:nvSpPr>
          <p:cNvPr id="28" name="Down Arrow 27"/>
          <p:cNvSpPr/>
          <p:nvPr/>
        </p:nvSpPr>
        <p:spPr>
          <a:xfrm rot="16200000">
            <a:off x="4971367" y="4401234"/>
            <a:ext cx="534769" cy="13335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172200" y="4800600"/>
            <a:ext cx="2438400" cy="707886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Are Same</a:t>
            </a:r>
            <a:endParaRPr lang="en-US" sz="44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0" y="6150114"/>
            <a:ext cx="4724400" cy="707886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3. Interrogative Sign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858000" y="6088559"/>
            <a:ext cx="609600" cy="769441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en-US" sz="4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4" name="Down Arrow 33"/>
          <p:cNvSpPr/>
          <p:nvPr/>
        </p:nvSpPr>
        <p:spPr>
          <a:xfrm rot="16200000">
            <a:off x="5199967" y="5847664"/>
            <a:ext cx="534769" cy="13335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3" grpId="0" animBg="1"/>
      <p:bldP spid="4" grpId="0" animBg="1"/>
      <p:bldP spid="6" grpId="0" animBg="1"/>
      <p:bldP spid="16" grpId="0" animBg="1"/>
      <p:bldP spid="20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2" grpId="0" animBg="1"/>
      <p:bldP spid="33" grpId="0" animBg="1"/>
      <p:bldP spid="3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228600"/>
            <a:ext cx="9144000" cy="1569660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r>
              <a:rPr lang="en-US" sz="9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More Examples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2514600"/>
            <a:ext cx="9144000" cy="1323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Every one </a:t>
            </a:r>
            <a:r>
              <a:rPr lang="en-US" sz="8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calls</a:t>
            </a: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 him.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4495800"/>
            <a:ext cx="9144000" cy="1107996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=Who </a:t>
            </a:r>
            <a:r>
              <a:rPr lang="en-US" sz="66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doesn’t </a:t>
            </a:r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call him?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9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Exercise: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1524000"/>
            <a:ext cx="9144000" cy="1200329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1. I pray for him.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2819400"/>
            <a:ext cx="9144000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2. The farmer works in the field.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0"/>
            <a:ext cx="9144000" cy="101566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3. They write with pens.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4876800"/>
            <a:ext cx="9144000" cy="923330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4. We were only one day old. 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5867400"/>
            <a:ext cx="9144000" cy="923330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5. She had to do the sum well.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0" y="838200"/>
            <a:ext cx="9144000" cy="452431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GOOD  BYE   TO   EVERYBODY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0" y="457200"/>
            <a:ext cx="9144000" cy="156966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Introductions 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2743200"/>
            <a:ext cx="6019800" cy="323165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Md.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Moksed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Ali 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Assistant Teacher(English)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Bhabanipur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Sefatia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Kamil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Madrasah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Hatibandha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Lalmonirhat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Mobile: 01717292475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Email:moksedali1980@gmail.com</a:t>
            </a:r>
          </a:p>
        </p:txBody>
      </p:sp>
      <p:pic>
        <p:nvPicPr>
          <p:cNvPr id="5" name="Picture 4" descr="FB_IMG_159719640860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2743200"/>
            <a:ext cx="3200400" cy="3238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 txBox="1">
            <a:spLocks/>
          </p:cNvSpPr>
          <p:nvPr/>
        </p:nvSpPr>
        <p:spPr>
          <a:xfrm>
            <a:off x="0" y="1371600"/>
            <a:ext cx="4267200" cy="803275"/>
          </a:xfrm>
          <a:prstGeom prst="rect">
            <a:avLst/>
          </a:prstGeom>
          <a:solidFill>
            <a:srgbClr val="00B050"/>
          </a:solidFill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6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Class 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 Placeholder 4"/>
          <p:cNvSpPr txBox="1">
            <a:spLocks/>
          </p:cNvSpPr>
          <p:nvPr/>
        </p:nvSpPr>
        <p:spPr>
          <a:xfrm>
            <a:off x="4343401" y="1295400"/>
            <a:ext cx="4800600" cy="879475"/>
          </a:xfrm>
          <a:prstGeom prst="rect">
            <a:avLst/>
          </a:prstGeom>
          <a:solidFill>
            <a:srgbClr val="00B0F0"/>
          </a:solidFill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6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Subject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0" y="2174874"/>
            <a:ext cx="4343400" cy="4683125"/>
          </a:xfrm>
          <a:prstGeom prst="rect">
            <a:avLst/>
          </a:prstGeom>
          <a:solidFill>
            <a:srgbClr val="FF0000"/>
          </a:solidFill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SixTo</a:t>
            </a: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Ten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4343401" y="2174874"/>
            <a:ext cx="4800600" cy="4683125"/>
          </a:xfrm>
          <a:prstGeom prst="rect">
            <a:avLst/>
          </a:prstGeom>
          <a:solidFill>
            <a:srgbClr val="00B050"/>
          </a:solidFill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English 2nd Paper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Topic: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Changing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Sentence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  ( Affirm To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) 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Part : Two</a:t>
            </a:r>
          </a:p>
        </p:txBody>
      </p:sp>
      <p:sp>
        <p:nvSpPr>
          <p:cNvPr id="8" name="Title 6"/>
          <p:cNvSpPr txBox="1">
            <a:spLocks/>
          </p:cNvSpPr>
          <p:nvPr/>
        </p:nvSpPr>
        <p:spPr>
          <a:xfrm>
            <a:off x="0" y="0"/>
            <a:ext cx="9144000" cy="1323439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More Introduction</a:t>
            </a:r>
            <a:r>
              <a:rPr kumimoji="0" lang="en-US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0" y="685800"/>
            <a:ext cx="9144000" cy="398570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11500" dirty="0" smtClean="0">
                <a:latin typeface="Times New Roman" pitchFamily="18" charset="0"/>
                <a:cs typeface="Times New Roman" pitchFamily="18" charset="0"/>
              </a:rPr>
              <a:t>Now Start Our 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11500" dirty="0" err="1" smtClean="0">
                <a:latin typeface="Times New Roman" pitchFamily="18" charset="0"/>
                <a:cs typeface="Times New Roman" pitchFamily="18" charset="0"/>
              </a:rPr>
              <a:t>Today’sLesson</a:t>
            </a:r>
            <a:r>
              <a:rPr lang="en-US" sz="115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372600" cy="7772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372600" cy="1015663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1.The man 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goes to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 a house. </a:t>
            </a:r>
            <a:endParaRPr lang="en-US" sz="6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600200"/>
            <a:ext cx="8732198" cy="92333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2. The men live in the house.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2895600"/>
            <a:ext cx="9144000" cy="769441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3. Every teacher </a:t>
            </a:r>
            <a:r>
              <a:rPr lang="en-US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give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us knowledge. </a:t>
            </a:r>
            <a:endParaRPr lang="en-US" sz="4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5534561"/>
            <a:ext cx="9144000" cy="132343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8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Assertive Sentences</a:t>
            </a:r>
            <a:endParaRPr lang="en-US" sz="8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4038600"/>
            <a:ext cx="9296400" cy="1107996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They made  the house.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0" y="152400"/>
            <a:ext cx="8991600" cy="1862048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r>
              <a:rPr lang="en-US" sz="11500" b="1" dirty="0" smtClean="0">
                <a:latin typeface="Times New Roman" pitchFamily="18" charset="0"/>
                <a:cs typeface="Times New Roman" pitchFamily="18" charset="0"/>
              </a:rPr>
              <a:t>To days Topic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4876800"/>
            <a:ext cx="8991600" cy="132343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Rules – 3 &amp; 4</a:t>
            </a:r>
            <a:endParaRPr lang="en-US" sz="8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286000"/>
            <a:ext cx="9144000" cy="203132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Changing Sentence 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(Affirmative to Interrogative)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8991600" cy="1200329"/>
          </a:xfrm>
          <a:prstGeom prst="rect">
            <a:avLst/>
          </a:prstGeom>
          <a:solidFill>
            <a:srgbClr val="7030A0"/>
          </a:solidFill>
        </p:spPr>
        <p:txBody>
          <a:bodyPr wrap="square">
            <a:spAutoFit/>
          </a:bodyPr>
          <a:lstStyle/>
          <a:p>
            <a:r>
              <a:rPr lang="en-US" sz="7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Learning Out comes:</a:t>
            </a:r>
            <a:endParaRPr lang="en-US" sz="80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1447800"/>
            <a:ext cx="8991600" cy="92333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5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The students will be 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able to</a:t>
            </a:r>
            <a:r>
              <a:rPr lang="en-US" sz="5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..</a:t>
            </a:r>
            <a:endParaRPr lang="en-US" sz="60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486400"/>
            <a:ext cx="8991600" cy="110799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3.Change the sentences.</a:t>
            </a:r>
            <a:endParaRPr lang="en-US" sz="7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114800"/>
            <a:ext cx="8991600" cy="1323439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r>
              <a:rPr lang="en-US" sz="8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2.Say the sentences. </a:t>
            </a:r>
            <a:endParaRPr lang="en-US" sz="8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819400"/>
            <a:ext cx="8991600" cy="110799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en-US" sz="6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1.Identify the sentences. </a:t>
            </a:r>
            <a:endParaRPr lang="en-US" sz="72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3581400"/>
            <a:ext cx="9144000" cy="923330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2. The men 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live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in the house.</a:t>
            </a:r>
          </a:p>
        </p:txBody>
      </p:sp>
      <p:sp>
        <p:nvSpPr>
          <p:cNvPr id="11" name="Down Arrow 10"/>
          <p:cNvSpPr/>
          <p:nvPr/>
        </p:nvSpPr>
        <p:spPr>
          <a:xfrm rot="3955086" flipH="1">
            <a:off x="2466360" y="412039"/>
            <a:ext cx="381000" cy="20274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676400" y="5486400"/>
            <a:ext cx="7086600" cy="769441"/>
          </a:xfrm>
          <a:prstGeom prst="rect">
            <a:avLst/>
          </a:prstGeom>
          <a:solidFill>
            <a:srgbClr val="7030A0"/>
          </a:solidFill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the man live in the house?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590800" y="2074783"/>
            <a:ext cx="6477000" cy="830997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the man go to a house?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0" y="2057400"/>
            <a:ext cx="2590800" cy="830997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Doesn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0" y="5486400"/>
            <a:ext cx="1752600" cy="76944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Don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</a:p>
        </p:txBody>
      </p:sp>
      <p:sp>
        <p:nvSpPr>
          <p:cNvPr id="22" name="Rectangle 21"/>
          <p:cNvSpPr/>
          <p:nvPr/>
        </p:nvSpPr>
        <p:spPr>
          <a:xfrm>
            <a:off x="0" y="0"/>
            <a:ext cx="9144000" cy="1015663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1.The man 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goes 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to a house. </a:t>
            </a:r>
          </a:p>
        </p:txBody>
      </p:sp>
      <p:sp>
        <p:nvSpPr>
          <p:cNvPr id="23" name="Down Arrow 22"/>
          <p:cNvSpPr/>
          <p:nvPr/>
        </p:nvSpPr>
        <p:spPr>
          <a:xfrm rot="4138422" flipH="1">
            <a:off x="2354711" y="3497002"/>
            <a:ext cx="381000" cy="27193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2" grpId="0" animBg="1"/>
      <p:bldP spid="19" grpId="0" animBg="1"/>
      <p:bldP spid="20" grpId="0" animBg="1"/>
      <p:bldP spid="18" grpId="0" animBg="1"/>
      <p:bldP spid="22" grpId="0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0" y="609600"/>
            <a:ext cx="9144000" cy="1107996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pPr algn="ctr"/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4. They </a:t>
            </a: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made</a:t>
            </a:r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  the house. </a:t>
            </a:r>
          </a:p>
        </p:txBody>
      </p:sp>
      <p:sp>
        <p:nvSpPr>
          <p:cNvPr id="3" name="Rectangle 2"/>
          <p:cNvSpPr/>
          <p:nvPr/>
        </p:nvSpPr>
        <p:spPr>
          <a:xfrm>
            <a:off x="2895600" y="3267670"/>
            <a:ext cx="6019800" cy="830997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they make a house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3259217"/>
            <a:ext cx="2895600" cy="1015663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Didn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 rot="2850670" flipH="1">
            <a:off x="2428624" y="1306191"/>
            <a:ext cx="381000" cy="22078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headEnd type="arrow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1105</TotalTime>
  <Words>410</Words>
  <Application>Microsoft Office PowerPoint</Application>
  <PresentationFormat>On-screen Show (4:3)</PresentationFormat>
  <Paragraphs>94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Moksed</dc:creator>
  <cp:lastModifiedBy>Moksed</cp:lastModifiedBy>
  <cp:revision>499</cp:revision>
  <dcterms:created xsi:type="dcterms:W3CDTF">2006-08-16T00:00:00Z</dcterms:created>
  <dcterms:modified xsi:type="dcterms:W3CDTF">2021-01-13T02:59:37Z</dcterms:modified>
</cp:coreProperties>
</file>