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1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Pictures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96200" cy="541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486400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sz="19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bn-BD" sz="8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৫মিনিট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বাংলাদেশের মুক্তিযুদ্ধের পটভূমি উল্লেখ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83820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278562"/>
          </a:xfrm>
          <a:solidFill>
            <a:schemeClr val="bg2">
              <a:lumMod val="90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৫মিনিট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১।মুক্তিযুদ্ধের সর্বাধিনায়ক কে?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২।আমাদের মুক্তিযুদ্ধ কাদের সঙ্গে হয়?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৩।বাংলাদেশ কোন তারিখে স্বাধীন হয়?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মুক্তিযুদ্ধের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প্রেক্ষাপট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বর্ণনা কর।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81000"/>
            <a:ext cx="10744200" cy="6172200"/>
          </a:xfrm>
          <a:solidFill>
            <a:schemeClr val="bg2">
              <a:lumMod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মো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মুনসুর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মেঘডুবী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আদশ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বিদ্যাল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য়</a:t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600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"/>
            <a:ext cx="7772400" cy="5562599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</a:p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২৪/০৩/২০১৩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bn-BD" dirty="0" smtClean="0"/>
              <a:t>ব</a:t>
            </a:r>
            <a:endParaRPr lang="en-US" dirty="0"/>
          </a:p>
        </p:txBody>
      </p:sp>
      <p:pic>
        <p:nvPicPr>
          <p:cNvPr id="1026" name="Picture 2" descr="C:\Documents and Settings\Haider\Desktop\nasrin jahan\Removable Disk (H)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417" y="1066800"/>
            <a:ext cx="6490783" cy="510539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মুক্তিযুদ্ধ</a:t>
            </a:r>
            <a:endParaRPr lang="en-US" sz="72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  <a:solidFill>
            <a:schemeClr val="bg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আচরণিক উদ্দেশ্য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এই পাঠশেষে শিক্ষার্থীরা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মুক্তিযুদ্ধ কী ব্যাখ্যা করতে পারবে।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মুক্তিযুদ্ধের বর্ণনা করতে পারবে।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৩।মুক্তিযুদ্ধের সেক্টর সর্ম্পকে বলতে পারবে।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৪।মুক্তিযুদ্ধের চূড়ান্ত ফলাফল বর্ণনা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H:\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4800600" cy="48768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</p:pic>
      <p:pic>
        <p:nvPicPr>
          <p:cNvPr id="1029" name="Picture 5" descr="H:\sectoe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533400"/>
            <a:ext cx="2819400" cy="4876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2460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মুক্তিযুদ্ধের ১১টি সেক্টর নাম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১নম্বর সেক্টরঃচট্রগ্রাম,পার্বত্য চট্রগ্রাম,ফেনী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নম্বর সেক্টরঃনোয়াখালী,আখাউড়া,কুমিল্লা।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নম্বর সেক্টরঃআখাউড়া,কুমিল্লা জেলা।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 নম্বর সেক্টরঃসিলেট জেলা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 নম্বর সেক্টরঃসিলেট জেলা পশ্চিম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 নম্বর সেক্টরঃরংপুর ও দিনাজপুর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 নম্বর সেক্টরঃ দিনাজপুর জেলা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  নম্বর সেক্টরঃ কুষ্টিয়া,যশোর।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৯  নম্বর সেক্টরঃদৌলতপুর সাতক্ষীরা,ফরিদপুর জেলা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১০ নম্বর সেক্টরঃসমুদ্র উপকূলীয়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১১ নম্বর সেক্টরঃকিশোরগঞ্জ ছাড়া ময়মনসিংহ ও টাঙ্গাইল জেলা।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853113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দলগত কাজ</a:t>
            </a:r>
          </a:p>
          <a:p>
            <a:pPr algn="ctr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৫মিনিট</a:t>
            </a:r>
          </a:p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১।মুক্তিযুদ্ধের কয়টি সেক্টর ছিল?</a:t>
            </a:r>
          </a:p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২।ঢাকা কত নম্বর সেক্ট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অধীনে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ছিল?</a:t>
            </a:r>
          </a:p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মুক্তিযুদ্ধের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বর্ণনা কর?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68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মোঃ মুনসুর আলী             মেঘডুবী আদশ উচ্চ বিদ্যালয় গাজীপুর সদর গাজীপুর </vt:lpstr>
      <vt:lpstr>Slide 3</vt:lpstr>
      <vt:lpstr>ব</vt:lpstr>
      <vt:lpstr>বাংলাদেশের মুক্তিযুদ্ধ</vt:lpstr>
      <vt:lpstr>আচরণিক উদ্দেশ্য: এই পাঠশেষে শিক্ষার্থীরা ১। মুক্তিযুদ্ধ কী ব্যাখ্যা করতে পারবে। ২। মুক্তিযুদ্ধের বর্ণনা করতে পারবে। ৩।মুক্তিযুদ্ধের সেক্টর সর্ম্পকে বলতে পারবে।  ৪।মুক্তিযুদ্ধের চূড়ান্ত ফলাফল বর্ণনা করতে পারবে।</vt:lpstr>
      <vt:lpstr>Slide 7</vt:lpstr>
      <vt:lpstr>মুক্তিযুদ্ধের ১১টি সেক্টর নাম ১নম্বর সেক্টরঃচট্রগ্রাম,পার্বত্য চট্রগ্রাম,ফেনী ২ নম্বর সেক্টরঃনোয়াখালী,আখাউড়া,কুমিল্লা। ৩ নম্বর সেক্টরঃআখাউড়া,কুমিল্লা জেলা। ৪ নম্বর সেক্টরঃসিলেট জেলা  ৫ নম্বর সেক্টরঃসিলেট জেলা পশ্চিম ৬ নম্বর সেক্টরঃরংপুর ও দিনাজপুর ৭ নম্বর সেক্টরঃ দিনাজপুর জেলা ৮  নম্বর সেক্টরঃ কুষ্টিয়া,যশোর। ৯  নম্বর সেক্টরঃদৌলতপুর সাতক্ষীরা,ফরিদপুর জেলা ১০ নম্বর সেক্টরঃসমুদ্র উপকূলীয় ১১ নম্বর সেক্টরঃকিশোরগঞ্জ ছাড়া ময়মনসিংহ ও টাঙ্গাইল জেলা।   </vt:lpstr>
      <vt:lpstr>Slide 9</vt:lpstr>
      <vt:lpstr>একক কাজ সময়:৫মিনিট  বাংলাদেশের মুক্তিযুদ্ধের পটভূমি উল্লেখ কর।</vt:lpstr>
      <vt:lpstr>মূল্যায়ন সময়:৫মিনিট ১।মুক্তিযুদ্ধের সর্বাধিনায়ক কে? ২।আমাদের মুক্তিযুদ্ধ কাদের সঙ্গে হয়? ৩।বাংলাদেশ কোন তারিখে স্বাধীন হয়?</vt:lpstr>
      <vt:lpstr>বাড়ীর কাজ  বাংলাদেশের মুক্তিযুদ্ধের মানবিক প্রেক্ষাপট বর্ণনা কর।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Compaq</dc:creator>
  <cp:lastModifiedBy>Dell</cp:lastModifiedBy>
  <cp:revision>50</cp:revision>
  <dcterms:created xsi:type="dcterms:W3CDTF">2006-08-16T00:00:00Z</dcterms:created>
  <dcterms:modified xsi:type="dcterms:W3CDTF">2021-01-18T04:38:09Z</dcterms:modified>
</cp:coreProperties>
</file>