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B85E4-A3C4-4F95-9157-FD88A273D3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2EDA5-75CD-4DE2-AA65-547669E74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1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39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8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06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4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0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1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8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F6ADB3-7652-4D7F-AE2E-B3477C0EF0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105C74-D9F8-4EE7-BACF-CFAAD512AC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880" y="388875"/>
            <a:ext cx="3291840" cy="1325563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						</a:t>
            </a:r>
            <a:r>
              <a:rPr lang="bn-BD" dirty="0" smtClean="0">
                <a:solidFill>
                  <a:srgbClr val="00B050"/>
                </a:solidFill>
              </a:rPr>
              <a:t>	</a:t>
            </a:r>
            <a:r>
              <a:rPr lang="bn-BD" sz="5400" dirty="0" smtClean="0">
                <a:solidFill>
                  <a:srgbClr val="C00000"/>
                </a:solidFill>
              </a:rPr>
              <a:t>স্বাগতম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493" y="1891021"/>
            <a:ext cx="4520732" cy="3501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566" y="1719611"/>
            <a:ext cx="4531659" cy="37786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498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3469341"/>
            <a:ext cx="11472863" cy="1388409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স্ক্যানারঃ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যদি ছবিটি হাতে থাকে তাহলে সেটা স্ক্যানার দিয়ে স্ক্যান করে কম্পিউটারে 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ঢোকানো যায়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219" y="1771650"/>
            <a:ext cx="2443162" cy="1407197"/>
          </a:xfrm>
        </p:spPr>
      </p:pic>
    </p:spTree>
    <p:extLst>
      <p:ext uri="{BB962C8B-B14F-4D97-AF65-F5344CB8AC3E}">
        <p14:creationId xmlns:p14="http://schemas.microsoft.com/office/powerpoint/2010/main" val="324962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510" y="1734671"/>
            <a:ext cx="11720513" cy="1016935"/>
          </a:xfrm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ভিডিও ক্যামেরাঃ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ইহা দ্বারা ভিডিও কম্পিউটারে</a:t>
            </a:r>
            <a:r>
              <a:rPr lang="bn-BD" sz="4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ঢুকানো যায়</a:t>
            </a:r>
            <a:r>
              <a:rPr lang="bn-BD" sz="4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392" y="201706"/>
            <a:ext cx="1439121" cy="1281906"/>
          </a:xfrm>
        </p:spPr>
      </p:pic>
    </p:spTree>
    <p:extLst>
      <p:ext uri="{BB962C8B-B14F-4D97-AF65-F5344CB8AC3E}">
        <p14:creationId xmlns:p14="http://schemas.microsoft.com/office/powerpoint/2010/main" val="36718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3966882"/>
            <a:ext cx="11458574" cy="1264023"/>
          </a:xfrm>
        </p:spPr>
        <p:txBody>
          <a:bodyPr>
            <a:normAutofit/>
          </a:bodyPr>
          <a:lstStyle/>
          <a:p>
            <a:r>
              <a:rPr lang="bn-BD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ওয়েব ক্যামঃ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ইহা দ্বারা ও সরাসরি কম্পিউটারে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ভিডিও বা ছবি ধারন করা যায়।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8" y="1778606"/>
            <a:ext cx="2062163" cy="2062163"/>
          </a:xfrm>
        </p:spPr>
      </p:pic>
    </p:spTree>
    <p:extLst>
      <p:ext uri="{BB962C8B-B14F-4D97-AF65-F5344CB8AC3E}">
        <p14:creationId xmlns:p14="http://schemas.microsoft.com/office/powerpoint/2010/main" val="312488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07987"/>
            <a:ext cx="10515600" cy="1325563"/>
          </a:xfrm>
        </p:spPr>
        <p:txBody>
          <a:bodyPr/>
          <a:lstStyle/>
          <a:p>
            <a:r>
              <a:rPr lang="bn-BD" dirty="0" smtClean="0"/>
              <a:t>					</a:t>
            </a:r>
            <a:r>
              <a:rPr lang="bn-BD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408" y="1986088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১।মাউসের বাটন কয়টি ।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২।কি- বোর্ডের কাজ বর্ননা কর।</a:t>
            </a:r>
            <a:endParaRPr lang="en-US" sz="36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3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3288" y="257175"/>
            <a:ext cx="4629150" cy="1376364"/>
          </a:xfrm>
        </p:spPr>
        <p:txBody>
          <a:bodyPr/>
          <a:lstStyle/>
          <a:p>
            <a:r>
              <a:rPr lang="bn-BD" dirty="0" smtClean="0"/>
              <a:t>				</a:t>
            </a:r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১।আলোচনা হয় নাই এমন কিছু ইনপুট ডিভাইসের নাম লিখ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২।মাউস এর কাজ বর্ননা কর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৩।স্ক্যানার দিয়ে কি করা হয় ।</a:t>
            </a:r>
            <a:endParaRPr lang="en-US" sz="2800" dirty="0">
              <a:solidFill>
                <a:schemeClr val="accent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7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450" y="0"/>
            <a:ext cx="3843336" cy="1476376"/>
          </a:xfrm>
          <a:noFill/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					</a:t>
            </a:r>
            <a:r>
              <a:rPr lang="bn-BD" sz="7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সমাপ্ত</a:t>
            </a:r>
            <a:endParaRPr lang="en-US" sz="72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957388"/>
            <a:ext cx="11753850" cy="4105275"/>
          </a:xfrm>
          <a:noFill/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bn-BD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সবাই কে ধন্যবাদ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873" y="3063430"/>
            <a:ext cx="4523434" cy="2999233"/>
          </a:xfrm>
          <a:prstGeom prst="ellipse">
            <a:avLst/>
          </a:prstGeom>
          <a:noFill/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8" name="Straight Connector 7"/>
          <p:cNvCxnSpPr/>
          <p:nvPr/>
        </p:nvCxnSpPr>
        <p:spPr>
          <a:xfrm>
            <a:off x="4666129" y="44778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" idx="1"/>
          </p:cNvCxnSpPr>
          <p:nvPr/>
        </p:nvCxnSpPr>
        <p:spPr>
          <a:xfrm flipH="1" flipV="1">
            <a:off x="430306" y="3993776"/>
            <a:ext cx="7844" cy="1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RedAnimatedRo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4240" y="3176086"/>
            <a:ext cx="4051043" cy="295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17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flipH="1">
            <a:off x="4121515" y="163583"/>
            <a:ext cx="2285999" cy="1210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351" y="191319"/>
            <a:ext cx="1622329" cy="824682"/>
          </a:xfrm>
        </p:spPr>
        <p:txBody>
          <a:bodyPr/>
          <a:lstStyle/>
          <a:p>
            <a:r>
              <a:rPr lang="bn-BD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পরিচয়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320" y="1731632"/>
            <a:ext cx="7152641" cy="4018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5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মোহাম্মদ নূরেআলম আনছারী</a:t>
            </a:r>
            <a:endParaRPr lang="bn-BD" sz="5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bn-BD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জুনিয়র শিক্ষক 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কাজীগঞ্জ বাজার দাখিল মাদরাসা</a:t>
            </a:r>
          </a:p>
          <a:p>
            <a:pPr marL="0" indent="0">
              <a:buNone/>
            </a:pP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bn-BD" sz="32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নবীগঞ্জ,হবিগঞ্জ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মোবাইল নাম্বারঃ </a:t>
            </a:r>
            <a:r>
              <a:rPr lang="en-US" sz="32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০১৭২৪৩৪৩৪৬৮</a:t>
            </a:r>
            <a:endParaRPr lang="bn-BD" sz="3200" dirty="0" smtClean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ইমেইলঃ</a:t>
            </a:r>
            <a:r>
              <a:rPr lang="en-US" sz="32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2400" i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nurealaman@gamil.com</a:t>
            </a:r>
          </a:p>
          <a:p>
            <a:pPr marL="0" indent="0">
              <a:buNone/>
            </a:pPr>
            <a:endParaRPr lang="en-US" sz="32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 descr="ansari pic.jpg"/>
          <p:cNvPicPr>
            <a:picLocks noChangeAspect="1"/>
          </p:cNvPicPr>
          <p:nvPr/>
        </p:nvPicPr>
        <p:blipFill>
          <a:blip r:embed="rId2" cstate="print"/>
          <a:srcRect t="16216" b="-2703"/>
          <a:stretch>
            <a:fillRect/>
          </a:stretch>
        </p:blipFill>
        <p:spPr>
          <a:xfrm>
            <a:off x="8676640" y="1731632"/>
            <a:ext cx="3302001" cy="35221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362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"/>
            <a:ext cx="8843963" cy="857250"/>
          </a:xfrm>
          <a:solidFill>
            <a:srgbClr val="00B050"/>
          </a:solidFill>
        </p:spPr>
        <p:txBody>
          <a:bodyPr/>
          <a:lstStyle/>
          <a:p>
            <a:r>
              <a:rPr lang="bn-BD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কিসের ছবি দেখা যাচ্ছে ?</a:t>
            </a:r>
            <a:endParaRPr lang="en-US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4" y="1281906"/>
            <a:ext cx="3438525" cy="1323975"/>
          </a:xfrm>
          <a:solidFill>
            <a:srgbClr val="00B050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860" y="674872"/>
            <a:ext cx="2390775" cy="1914525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187" y="614363"/>
            <a:ext cx="2143125" cy="2143125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99" y="4049527"/>
            <a:ext cx="2609850" cy="1752600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50" y="3605211"/>
            <a:ext cx="2266950" cy="2019300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828" y="3194518"/>
            <a:ext cx="2143125" cy="2143125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60" y="923644"/>
            <a:ext cx="2705100" cy="2100431"/>
          </a:xfrm>
          <a:prstGeom prst="ellipse">
            <a:avLst/>
          </a:prstGeom>
          <a:solidFill>
            <a:srgbClr val="00B050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909482" y="3200402"/>
            <a:ext cx="143883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endParaRPr lang="en-US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4545106" y="2635623"/>
            <a:ext cx="1089211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কি-বোর্ড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1376" y="2447365"/>
            <a:ext cx="139849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মাউস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64271" y="2729753"/>
            <a:ext cx="1869141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bn-BD" dirty="0" smtClean="0"/>
              <a:t> </a:t>
            </a:r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ক্যামেরা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3334871" y="5701554"/>
            <a:ext cx="188258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স্ক্যানার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6777319" y="5661211"/>
            <a:ext cx="181535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ভিডিও</a:t>
            </a:r>
            <a:r>
              <a:rPr lang="bn-BD" dirty="0" smtClean="0"/>
              <a:t> </a:t>
            </a:r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ক্যামেরা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0090673" y="5553635"/>
            <a:ext cx="1460351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ওয়েব ক্যাম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1489" y="223931"/>
            <a:ext cx="2253782" cy="1325563"/>
          </a:xfrm>
          <a:solidFill>
            <a:srgbClr val="00B050"/>
          </a:solidFill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 ফল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306" y="1896034"/>
            <a:ext cx="10618694" cy="4383741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bn-BD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এপাঠের শেষে ছাত্র ছাত্রীরা যা জানতে পারবে </a:t>
            </a:r>
            <a:r>
              <a:rPr lang="bn-BD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১।ইনপুট ডিভাইস গুলোর নাম জানতে পারবে।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২।ইনপুট ডিভাইস গুলোর কাজ বর্ণনা করতে পারবে</a:t>
            </a:r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776" y="114300"/>
            <a:ext cx="3671887" cy="1233488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পরিচিতি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825625"/>
            <a:ext cx="10882312" cy="4351338"/>
          </a:xfrm>
        </p:spPr>
        <p:txBody>
          <a:bodyPr/>
          <a:lstStyle/>
          <a:p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শ্রেণির নামঃ  দাখিল ষষ্ঠ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 তথ্য ও যোগাযোগ প্রযুক্তি</a:t>
            </a:r>
            <a:endParaRPr lang="en-US" sz="36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অধ্যায়ঃ দ্বিতীয়</a:t>
            </a:r>
            <a:endParaRPr lang="bn-BD" sz="36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শিরোনামঃ ইনপুট ডিভাইস গুলোর নাম</a:t>
            </a:r>
          </a:p>
          <a:p>
            <a:endParaRPr lang="en-US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6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818" y="0"/>
            <a:ext cx="7243762" cy="1262063"/>
          </a:xfrm>
        </p:spPr>
        <p:txBody>
          <a:bodyPr>
            <a:normAutofit/>
          </a:bodyPr>
          <a:lstStyle/>
          <a:p>
            <a:r>
              <a:rPr lang="bn-BD" b="1" u="sng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 ডিভাইস গুলোর নাম:</a:t>
            </a:r>
            <a:endParaRPr lang="en-US" b="1" u="sng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90" y="1986989"/>
            <a:ext cx="7342094" cy="4351338"/>
          </a:xfrm>
        </p:spPr>
        <p:txBody>
          <a:bodyPr>
            <a:no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১।কি-বোর্ড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২।মাউস</a:t>
            </a:r>
          </a:p>
          <a:p>
            <a:r>
              <a:rPr lang="bn-BD" sz="2800" dirty="0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৩।ডিজিটাল ক্যামেরা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৪।স্ক্যানার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৫।ভিডিও ক্যামেরা</a:t>
            </a:r>
          </a:p>
          <a:p>
            <a:r>
              <a:rPr lang="bn-BD" sz="2800" dirty="0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৬।ওয়েব ক্যামেরা</a:t>
            </a:r>
          </a:p>
          <a:p>
            <a:r>
              <a:rPr lang="bn-BD" sz="2800" dirty="0" smtClean="0">
                <a:solidFill>
                  <a:srgbClr val="FFC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৭জয়স্টিক </a:t>
            </a:r>
          </a:p>
          <a:p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৮।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ওএমআর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4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" y="2931457"/>
            <a:ext cx="11791950" cy="1788459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কি-বোর্ডঃ 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কি-বোর্ড দিয়ে বাংলা বা ইংরেজিতে লেখা যায় অর্থাৎ কি-বোর্ডের একটি বোতাম চাপলে  কম্পিউটারের ভেতর সেই বোতামের জন্যে নির্দিষ্ট অক্ষরটি ঢুকে যায়।</a:t>
            </a:r>
            <a:b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বিশেষ কয়েকটি কি-বোতাম হলো  ট্যাব,শিফট,ক্যাপসলক,এন্টার,ব্যাকস্পেস ইত্যাদি  </a:t>
            </a:r>
            <a:endParaRPr lang="en-US" sz="3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401" y="1035502"/>
            <a:ext cx="3305175" cy="1272630"/>
          </a:xfrm>
        </p:spPr>
      </p:pic>
      <p:sp>
        <p:nvSpPr>
          <p:cNvPr id="3" name="TextBox 2"/>
          <p:cNvSpPr txBox="1"/>
          <p:nvPr/>
        </p:nvSpPr>
        <p:spPr>
          <a:xfrm>
            <a:off x="-1028701" y="128588"/>
            <a:ext cx="10029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				</a:t>
            </a:r>
            <a:r>
              <a:rPr lang="bn-BD" sz="4000" u="sng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 ডিভাইস গুলোর কাজ</a:t>
            </a:r>
            <a:endParaRPr lang="en-US" sz="4000" u="sng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6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7577" y="1730469"/>
            <a:ext cx="12087225" cy="2115390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মাউসঃ </a:t>
            </a:r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কম্পিউটারে ভিবিন্ন কাজ করা বা নির্দেশ দেয়ার জন্য</a:t>
            </a:r>
            <a:b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     মাউস ব্যবহার করা হয়। ইহার দুটি বাটন লেফট বাটন</a:t>
            </a:r>
            <a:b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	ও রাইট বাটন।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430" y="-13447"/>
            <a:ext cx="2671762" cy="1727650"/>
          </a:xfrm>
        </p:spPr>
      </p:pic>
    </p:spTree>
    <p:extLst>
      <p:ext uri="{BB962C8B-B14F-4D97-AF65-F5344CB8AC3E}">
        <p14:creationId xmlns:p14="http://schemas.microsoft.com/office/powerpoint/2010/main" val="110820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2" y="1761564"/>
            <a:ext cx="11255189" cy="1976718"/>
          </a:xfrm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 ক্যামেরাঃ 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অনেক সময় পুরো একটা ছবিকে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কম্পিউটারে ঢোকাতে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হয়।যদি ডিজিটাল ক্যামেরায়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ছবিটি তোলা থাকে তাহলে সেটা সরাসরি ক্যামেরা </a:t>
            </a:r>
            <a:b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থেকে কম্পিউটারে ঢুকিয়ে দেয়া যায়।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957" y="-13447"/>
            <a:ext cx="1705256" cy="1705256"/>
          </a:xfrm>
        </p:spPr>
      </p:pic>
    </p:spTree>
    <p:extLst>
      <p:ext uri="{BB962C8B-B14F-4D97-AF65-F5344CB8AC3E}">
        <p14:creationId xmlns:p14="http://schemas.microsoft.com/office/powerpoint/2010/main" val="91070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1712</TotalTime>
  <Words>229</Words>
  <Application>Microsoft Office PowerPoint</Application>
  <PresentationFormat>Widescreen</PresentationFormat>
  <Paragraphs>50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Nikosh</vt:lpstr>
      <vt:lpstr>Vrinda</vt:lpstr>
      <vt:lpstr>Retrospect</vt:lpstr>
      <vt:lpstr>       স্বাগতম</vt:lpstr>
      <vt:lpstr>পরিচয়</vt:lpstr>
      <vt:lpstr>কিসের ছবি দেখা যাচ্ছে ?</vt:lpstr>
      <vt:lpstr>শিখন ফল</vt:lpstr>
      <vt:lpstr>পাঠ পরিচিতি</vt:lpstr>
      <vt:lpstr>ইনপুট ডিভাইস গুলোর নাম:</vt:lpstr>
      <vt:lpstr>কি-বোর্ডঃ  কি-বোর্ড দিয়ে বাংলা বা ইংরেজিতে লেখা যায় অর্থাৎ কি-বোর্ডের একটি বোতাম চাপলে  কম্পিউটারের ভেতর সেই বোতামের জন্যে নির্দিষ্ট অক্ষরটি ঢুকে যায়। বিশেষ কয়েকটি কি-বোতাম হলো  ট্যাব,শিফট,ক্যাপসলক,এন্টার,ব্যাকস্পেস ইত্যাদি  </vt:lpstr>
      <vt:lpstr>মাউসঃ কম্পিউটারে ভিবিন্ন কাজ করা বা নির্দেশ দেয়ার জন্য       মাউস ব্যবহার করা হয়। ইহার দুটি বাটন লেফট বাটন  ও রাইট বাটন।</vt:lpstr>
      <vt:lpstr>ডিজিটাল ক্যামেরাঃ  অনেক সময় পুরো একটা ছবিকে কম্পিউটারে ঢোকাতে হয়।যদি ডিজিটাল ক্যামেরায় ছবিটি তোলা থাকে তাহলে সেটা সরাসরি ক্যামেরা  থেকে কম্পিউটারে ঢুকিয়ে দেয়া যায়।</vt:lpstr>
      <vt:lpstr>স্ক্যানারঃ যদি ছবিটি হাতে থাকে তাহলে সেটা স্ক্যানার দিয়ে স্ক্যান করে কম্পিউটারে  ঢোকানো যায়</vt:lpstr>
      <vt:lpstr>ভিডিও ক্যামেরাঃ  ইহা দ্বারা ভিডিও কম্পিউটারে ঢুকানো যায়  ।</vt:lpstr>
      <vt:lpstr>ওয়েব ক্যামঃ ইহা দ্বারা ও সরাসরি কম্পিউটারে ভিডিও বা ছবি ধারন করা যায়।</vt:lpstr>
      <vt:lpstr>     মূল্যায়ন</vt:lpstr>
      <vt:lpstr>    বাড়ির কাজ</vt:lpstr>
      <vt:lpstr>     সমাপ্ত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ac</cp:lastModifiedBy>
  <cp:revision>206</cp:revision>
  <dcterms:created xsi:type="dcterms:W3CDTF">2014-01-25T13:20:30Z</dcterms:created>
  <dcterms:modified xsi:type="dcterms:W3CDTF">2021-01-18T09:52:58Z</dcterms:modified>
</cp:coreProperties>
</file>