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6" r:id="rId6"/>
    <p:sldId id="261" r:id="rId7"/>
    <p:sldId id="262"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45141A-46F5-4648-97F3-4113C4D7AE9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4C21-77DA-46CC-8BD8-36E711A70C92}" type="slidenum">
              <a:rPr lang="en-US" smtClean="0"/>
              <a:t>‹#›</a:t>
            </a:fld>
            <a:endParaRPr lang="en-US"/>
          </a:p>
        </p:txBody>
      </p:sp>
    </p:spTree>
    <p:extLst>
      <p:ext uri="{BB962C8B-B14F-4D97-AF65-F5344CB8AC3E}">
        <p14:creationId xmlns:p14="http://schemas.microsoft.com/office/powerpoint/2010/main" val="4121995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5141A-46F5-4648-97F3-4113C4D7AE9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4C21-77DA-46CC-8BD8-36E711A70C92}" type="slidenum">
              <a:rPr lang="en-US" smtClean="0"/>
              <a:t>‹#›</a:t>
            </a:fld>
            <a:endParaRPr lang="en-US"/>
          </a:p>
        </p:txBody>
      </p:sp>
    </p:spTree>
    <p:extLst>
      <p:ext uri="{BB962C8B-B14F-4D97-AF65-F5344CB8AC3E}">
        <p14:creationId xmlns:p14="http://schemas.microsoft.com/office/powerpoint/2010/main" val="2453715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5141A-46F5-4648-97F3-4113C4D7AE9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4C21-77DA-46CC-8BD8-36E711A70C92}" type="slidenum">
              <a:rPr lang="en-US" smtClean="0"/>
              <a:t>‹#›</a:t>
            </a:fld>
            <a:endParaRPr lang="en-US"/>
          </a:p>
        </p:txBody>
      </p:sp>
    </p:spTree>
    <p:extLst>
      <p:ext uri="{BB962C8B-B14F-4D97-AF65-F5344CB8AC3E}">
        <p14:creationId xmlns:p14="http://schemas.microsoft.com/office/powerpoint/2010/main" val="258191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5141A-46F5-4648-97F3-4113C4D7AE9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4C21-77DA-46CC-8BD8-36E711A70C92}" type="slidenum">
              <a:rPr lang="en-US" smtClean="0"/>
              <a:t>‹#›</a:t>
            </a:fld>
            <a:endParaRPr lang="en-US"/>
          </a:p>
        </p:txBody>
      </p:sp>
    </p:spTree>
    <p:extLst>
      <p:ext uri="{BB962C8B-B14F-4D97-AF65-F5344CB8AC3E}">
        <p14:creationId xmlns:p14="http://schemas.microsoft.com/office/powerpoint/2010/main" val="275540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45141A-46F5-4648-97F3-4113C4D7AE94}" type="datetimeFigureOut">
              <a:rPr lang="en-US" smtClean="0"/>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4C21-77DA-46CC-8BD8-36E711A70C92}" type="slidenum">
              <a:rPr lang="en-US" smtClean="0"/>
              <a:t>‹#›</a:t>
            </a:fld>
            <a:endParaRPr lang="en-US"/>
          </a:p>
        </p:txBody>
      </p:sp>
    </p:spTree>
    <p:extLst>
      <p:ext uri="{BB962C8B-B14F-4D97-AF65-F5344CB8AC3E}">
        <p14:creationId xmlns:p14="http://schemas.microsoft.com/office/powerpoint/2010/main" val="4181582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45141A-46F5-4648-97F3-4113C4D7AE94}"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F4C21-77DA-46CC-8BD8-36E711A70C92}" type="slidenum">
              <a:rPr lang="en-US" smtClean="0"/>
              <a:t>‹#›</a:t>
            </a:fld>
            <a:endParaRPr lang="en-US"/>
          </a:p>
        </p:txBody>
      </p:sp>
    </p:spTree>
    <p:extLst>
      <p:ext uri="{BB962C8B-B14F-4D97-AF65-F5344CB8AC3E}">
        <p14:creationId xmlns:p14="http://schemas.microsoft.com/office/powerpoint/2010/main" val="394842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45141A-46F5-4648-97F3-4113C4D7AE94}" type="datetimeFigureOut">
              <a:rPr lang="en-US" smtClean="0"/>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F4C21-77DA-46CC-8BD8-36E711A70C92}" type="slidenum">
              <a:rPr lang="en-US" smtClean="0"/>
              <a:t>‹#›</a:t>
            </a:fld>
            <a:endParaRPr lang="en-US"/>
          </a:p>
        </p:txBody>
      </p:sp>
    </p:spTree>
    <p:extLst>
      <p:ext uri="{BB962C8B-B14F-4D97-AF65-F5344CB8AC3E}">
        <p14:creationId xmlns:p14="http://schemas.microsoft.com/office/powerpoint/2010/main" val="2252253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45141A-46F5-4648-97F3-4113C4D7AE94}" type="datetimeFigureOut">
              <a:rPr lang="en-US" smtClean="0"/>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F4C21-77DA-46CC-8BD8-36E711A70C92}" type="slidenum">
              <a:rPr lang="en-US" smtClean="0"/>
              <a:t>‹#›</a:t>
            </a:fld>
            <a:endParaRPr lang="en-US"/>
          </a:p>
        </p:txBody>
      </p:sp>
    </p:spTree>
    <p:extLst>
      <p:ext uri="{BB962C8B-B14F-4D97-AF65-F5344CB8AC3E}">
        <p14:creationId xmlns:p14="http://schemas.microsoft.com/office/powerpoint/2010/main" val="115656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5141A-46F5-4648-97F3-4113C4D7AE94}" type="datetimeFigureOut">
              <a:rPr lang="en-US" smtClean="0"/>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F4C21-77DA-46CC-8BD8-36E711A70C92}" type="slidenum">
              <a:rPr lang="en-US" smtClean="0"/>
              <a:t>‹#›</a:t>
            </a:fld>
            <a:endParaRPr lang="en-US"/>
          </a:p>
        </p:txBody>
      </p:sp>
    </p:spTree>
    <p:extLst>
      <p:ext uri="{BB962C8B-B14F-4D97-AF65-F5344CB8AC3E}">
        <p14:creationId xmlns:p14="http://schemas.microsoft.com/office/powerpoint/2010/main" val="1704550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45141A-46F5-4648-97F3-4113C4D7AE94}"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F4C21-77DA-46CC-8BD8-36E711A70C92}" type="slidenum">
              <a:rPr lang="en-US" smtClean="0"/>
              <a:t>‹#›</a:t>
            </a:fld>
            <a:endParaRPr lang="en-US"/>
          </a:p>
        </p:txBody>
      </p:sp>
    </p:spTree>
    <p:extLst>
      <p:ext uri="{BB962C8B-B14F-4D97-AF65-F5344CB8AC3E}">
        <p14:creationId xmlns:p14="http://schemas.microsoft.com/office/powerpoint/2010/main" val="3540143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45141A-46F5-4648-97F3-4113C4D7AE94}" type="datetimeFigureOut">
              <a:rPr lang="en-US" smtClean="0"/>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F4C21-77DA-46CC-8BD8-36E711A70C92}" type="slidenum">
              <a:rPr lang="en-US" smtClean="0"/>
              <a:t>‹#›</a:t>
            </a:fld>
            <a:endParaRPr lang="en-US"/>
          </a:p>
        </p:txBody>
      </p:sp>
    </p:spTree>
    <p:extLst>
      <p:ext uri="{BB962C8B-B14F-4D97-AF65-F5344CB8AC3E}">
        <p14:creationId xmlns:p14="http://schemas.microsoft.com/office/powerpoint/2010/main" val="217432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5141A-46F5-4648-97F3-4113C4D7AE94}" type="datetimeFigureOut">
              <a:rPr lang="en-US" smtClean="0"/>
              <a:t>1/19/2021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F4C21-77DA-46CC-8BD8-36E711A70C92}" type="slidenum">
              <a:rPr lang="en-US" smtClean="0"/>
              <a:t>‹#›</a:t>
            </a:fld>
            <a:endParaRPr lang="en-US"/>
          </a:p>
        </p:txBody>
      </p:sp>
    </p:spTree>
    <p:extLst>
      <p:ext uri="{BB962C8B-B14F-4D97-AF65-F5344CB8AC3E}">
        <p14:creationId xmlns:p14="http://schemas.microsoft.com/office/powerpoint/2010/main" val="2285205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ctr"/>
            <a:r>
              <a:rPr lang="en-US" dirty="0" err="1" smtClean="0">
                <a:solidFill>
                  <a:srgbClr val="0070C0"/>
                </a:solidFill>
                <a:latin typeface="NikoshBAN" panose="02000000000000000000" pitchFamily="2" charset="0"/>
                <a:cs typeface="NikoshBAN" panose="02000000000000000000" pitchFamily="2" charset="0"/>
              </a:rPr>
              <a:t>স্বাগত</a:t>
            </a:r>
            <a:r>
              <a:rPr lang="en-US" dirty="0" smtClean="0">
                <a:solidFill>
                  <a:srgbClr val="0070C0"/>
                </a:solidFill>
                <a:latin typeface="NikoshBAN" panose="02000000000000000000" pitchFamily="2" charset="0"/>
                <a:cs typeface="NikoshBAN" panose="02000000000000000000" pitchFamily="2" charset="0"/>
              </a:rPr>
              <a:t> </a:t>
            </a:r>
            <a:endParaRPr lang="en-US" dirty="0">
              <a:solidFill>
                <a:srgbClr val="0070C0"/>
              </a:solidFill>
              <a:latin typeface="NikoshBAN" panose="02000000000000000000" pitchFamily="2" charset="0"/>
              <a:cs typeface="NikoshBAN" panose="02000000000000000000"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25636" y="2549012"/>
            <a:ext cx="4294909" cy="3334870"/>
          </a:xfrm>
        </p:spPr>
      </p:pic>
    </p:spTree>
    <p:extLst>
      <p:ext uri="{BB962C8B-B14F-4D97-AF65-F5344CB8AC3E}">
        <p14:creationId xmlns:p14="http://schemas.microsoft.com/office/powerpoint/2010/main" val="3248423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535" y="925830"/>
            <a:ext cx="3733800" cy="242697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0735" y="925830"/>
            <a:ext cx="3886200" cy="2576719"/>
          </a:xfrm>
          <a:prstGeom prst="rect">
            <a:avLst/>
          </a:prstGeom>
          <a:ln>
            <a:noFill/>
          </a:ln>
          <a:effectLst>
            <a:outerShdw blurRad="292100" dist="139700" dir="2700000" algn="tl" rotWithShape="0">
              <a:srgbClr val="333333">
                <a:alpha val="65000"/>
              </a:srgbClr>
            </a:outerShdw>
          </a:effec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3535" y="3657600"/>
            <a:ext cx="3733800" cy="27967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20735" y="3810000"/>
            <a:ext cx="3886200" cy="2586089"/>
          </a:xfrm>
          <a:prstGeom prst="rect">
            <a:avLst/>
          </a:prstGeom>
          <a:ln>
            <a:noFill/>
          </a:ln>
          <a:effectLst>
            <a:outerShdw blurRad="292100" dist="139700" dir="2700000" algn="tl" rotWithShape="0">
              <a:srgbClr val="333333">
                <a:alpha val="65000"/>
              </a:srgbClr>
            </a:outerShdw>
          </a:effectLst>
        </p:spPr>
      </p:pic>
      <p:sp>
        <p:nvSpPr>
          <p:cNvPr id="8" name="Slide Number Placeholder 7"/>
          <p:cNvSpPr>
            <a:spLocks noGrp="1"/>
          </p:cNvSpPr>
          <p:nvPr>
            <p:ph type="sldNum" sz="quarter" idx="12"/>
          </p:nvPr>
        </p:nvSpPr>
        <p:spPr>
          <a:xfrm>
            <a:off x="9649735" y="6422064"/>
            <a:ext cx="762000" cy="365125"/>
          </a:xfrm>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291328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6"/>
          </a:lnRef>
          <a:fillRef idx="2">
            <a:schemeClr val="accent6"/>
          </a:fillRef>
          <a:effectRef idx="1">
            <a:schemeClr val="accent6"/>
          </a:effectRef>
          <a:fontRef idx="minor">
            <a:schemeClr val="dk1"/>
          </a:fontRef>
        </p:style>
        <p:txBody>
          <a:bodyPr/>
          <a:lstStyle/>
          <a:p>
            <a:r>
              <a:rPr lang="bn-IN" dirty="0" smtClean="0">
                <a:solidFill>
                  <a:srgbClr val="FF0000"/>
                </a:solidFill>
                <a:latin typeface="SolaimanLipi" panose="03000609000000000000" pitchFamily="65" charset="0"/>
                <a:cs typeface="SolaimanLipi" panose="03000609000000000000" pitchFamily="65" charset="0"/>
              </a:rPr>
              <a:t>উপকারীর প্রতি উপকারকে কী বলে? </a:t>
            </a:r>
            <a:endParaRPr lang="en-US" dirty="0">
              <a:solidFill>
                <a:srgbClr val="FF0000"/>
              </a:solidFill>
              <a:latin typeface="SolaimanLipi" panose="03000609000000000000" pitchFamily="65" charset="0"/>
              <a:cs typeface="SolaimanLipi" panose="03000609000000000000" pitchFamily="65" charset="0"/>
            </a:endParaRPr>
          </a:p>
        </p:txBody>
      </p:sp>
      <p:sp>
        <p:nvSpPr>
          <p:cNvPr id="3" name="Subtitle 2"/>
          <p:cNvSpPr>
            <a:spLocks noGrp="1"/>
          </p:cNvSpPr>
          <p:nvPr>
            <p:ph type="subTitle" idx="1"/>
          </p:nvPr>
        </p:nvSpPr>
        <p:spPr/>
        <p:style>
          <a:lnRef idx="1">
            <a:schemeClr val="accent5"/>
          </a:lnRef>
          <a:fillRef idx="3">
            <a:schemeClr val="accent5"/>
          </a:fillRef>
          <a:effectRef idx="2">
            <a:schemeClr val="accent5"/>
          </a:effectRef>
          <a:fontRef idx="minor">
            <a:schemeClr val="lt1"/>
          </a:fontRef>
        </p:style>
        <p:txBody>
          <a:bodyPr/>
          <a:lstStyle/>
          <a:p>
            <a:r>
              <a:rPr lang="bn-IN" sz="5400" dirty="0" smtClean="0">
                <a:latin typeface="Nirmala UI" panose="020B0502040204020203" pitchFamily="34" charset="0"/>
                <a:cs typeface="Nirmala UI" panose="020B0502040204020203" pitchFamily="34" charset="0"/>
              </a:rPr>
              <a:t>প্রত্যুপকার</a:t>
            </a:r>
            <a:r>
              <a:rPr lang="bn-IN" dirty="0" smtClean="0">
                <a:latin typeface="Nirmala UI" panose="020B0502040204020203" pitchFamily="34" charset="0"/>
                <a:cs typeface="Nirmala UI" panose="020B0502040204020203" pitchFamily="34" charset="0"/>
              </a:rPr>
              <a:t> </a:t>
            </a:r>
            <a:endParaRPr lang="en-US" dirty="0">
              <a:latin typeface="Nirmala UI" panose="020B0502040204020203" pitchFamily="34" charset="0"/>
              <a:cs typeface="Nirmala UI" panose="020B0502040204020203" pitchFamily="34" charset="0"/>
            </a:endParaRPr>
          </a:p>
        </p:txBody>
      </p:sp>
    </p:spTree>
    <p:extLst>
      <p:ext uri="{BB962C8B-B14F-4D97-AF65-F5344CB8AC3E}">
        <p14:creationId xmlns:p14="http://schemas.microsoft.com/office/powerpoint/2010/main" val="168227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1000" fill="hold"/>
                                        <p:tgtEl>
                                          <p:spTgt spid="3">
                                            <p:bg/>
                                          </p:spTgt>
                                        </p:tgtEl>
                                        <p:attrNameLst>
                                          <p:attrName>ppt_w</p:attrName>
                                        </p:attrNameLst>
                                      </p:cBhvr>
                                      <p:tavLst>
                                        <p:tav tm="0">
                                          <p:val>
                                            <p:fltVal val="0"/>
                                          </p:val>
                                        </p:tav>
                                        <p:tav tm="100000">
                                          <p:val>
                                            <p:strVal val="#ppt_w"/>
                                          </p:val>
                                        </p:tav>
                                      </p:tavLst>
                                    </p:anim>
                                    <p:anim calcmode="lin" valueType="num">
                                      <p:cBhvr>
                                        <p:cTn id="15" dur="1000" fill="hold"/>
                                        <p:tgtEl>
                                          <p:spTgt spid="3">
                                            <p:bg/>
                                          </p:spTgt>
                                        </p:tgtEl>
                                        <p:attrNameLst>
                                          <p:attrName>ppt_h</p:attrName>
                                        </p:attrNameLst>
                                      </p:cBhvr>
                                      <p:tavLst>
                                        <p:tav tm="0">
                                          <p:val>
                                            <p:fltVal val="0"/>
                                          </p:val>
                                        </p:tav>
                                        <p:tav tm="100000">
                                          <p:val>
                                            <p:strVal val="#ppt_h"/>
                                          </p:val>
                                        </p:tav>
                                      </p:tavLst>
                                    </p:anim>
                                    <p:anim calcmode="lin" valueType="num">
                                      <p:cBhvr>
                                        <p:cTn id="16" dur="1000" fill="hold"/>
                                        <p:tgtEl>
                                          <p:spTgt spid="3">
                                            <p:bg/>
                                          </p:spTgt>
                                        </p:tgtEl>
                                        <p:attrNameLst>
                                          <p:attrName>style.rotation</p:attrName>
                                        </p:attrNameLst>
                                      </p:cBhvr>
                                      <p:tavLst>
                                        <p:tav tm="0">
                                          <p:val>
                                            <p:fltVal val="90"/>
                                          </p:val>
                                        </p:tav>
                                        <p:tav tm="100000">
                                          <p:val>
                                            <p:fltVal val="0"/>
                                          </p:val>
                                        </p:tav>
                                      </p:tavLst>
                                    </p:anim>
                                    <p:animEffect transition="in" filter="fade">
                                      <p:cBhvr>
                                        <p:cTn id="17" dur="1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lock Arc 1"/>
          <p:cNvSpPr/>
          <p:nvPr/>
        </p:nvSpPr>
        <p:spPr>
          <a:xfrm>
            <a:off x="4050192" y="1482513"/>
            <a:ext cx="4091617" cy="4091617"/>
          </a:xfrm>
          <a:prstGeom prst="blockArc">
            <a:avLst>
              <a:gd name="adj1" fmla="val 13114286"/>
              <a:gd name="adj2" fmla="val 16200000"/>
              <a:gd name="adj3" fmla="val 3906"/>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 name="Block Arc 2"/>
          <p:cNvSpPr/>
          <p:nvPr/>
        </p:nvSpPr>
        <p:spPr>
          <a:xfrm>
            <a:off x="4050192" y="1482513"/>
            <a:ext cx="4091617" cy="4091617"/>
          </a:xfrm>
          <a:prstGeom prst="blockArc">
            <a:avLst>
              <a:gd name="adj1" fmla="val 10028571"/>
              <a:gd name="adj2" fmla="val 13114286"/>
              <a:gd name="adj3" fmla="val 3906"/>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 name="Block Arc 3"/>
          <p:cNvSpPr/>
          <p:nvPr/>
        </p:nvSpPr>
        <p:spPr>
          <a:xfrm>
            <a:off x="4050192" y="1482513"/>
            <a:ext cx="4091617" cy="4091617"/>
          </a:xfrm>
          <a:prstGeom prst="blockArc">
            <a:avLst>
              <a:gd name="adj1" fmla="val 6942857"/>
              <a:gd name="adj2" fmla="val 10028571"/>
              <a:gd name="adj3" fmla="val 3906"/>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 name="Block Arc 4"/>
          <p:cNvSpPr/>
          <p:nvPr/>
        </p:nvSpPr>
        <p:spPr>
          <a:xfrm>
            <a:off x="4050192" y="1482513"/>
            <a:ext cx="4091617" cy="4091617"/>
          </a:xfrm>
          <a:prstGeom prst="blockArc">
            <a:avLst>
              <a:gd name="adj1" fmla="val 3857143"/>
              <a:gd name="adj2" fmla="val 6942857"/>
              <a:gd name="adj3" fmla="val 3906"/>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6" name="Block Arc 5"/>
          <p:cNvSpPr/>
          <p:nvPr/>
        </p:nvSpPr>
        <p:spPr>
          <a:xfrm>
            <a:off x="4050192" y="1482513"/>
            <a:ext cx="4091617" cy="4091617"/>
          </a:xfrm>
          <a:prstGeom prst="blockArc">
            <a:avLst>
              <a:gd name="adj1" fmla="val 771429"/>
              <a:gd name="adj2" fmla="val 3857143"/>
              <a:gd name="adj3" fmla="val 3906"/>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 name="Block Arc 6"/>
          <p:cNvSpPr/>
          <p:nvPr/>
        </p:nvSpPr>
        <p:spPr>
          <a:xfrm>
            <a:off x="4050192" y="1482513"/>
            <a:ext cx="4091617" cy="4091617"/>
          </a:xfrm>
          <a:prstGeom prst="blockArc">
            <a:avLst>
              <a:gd name="adj1" fmla="val 19285714"/>
              <a:gd name="adj2" fmla="val 771429"/>
              <a:gd name="adj3" fmla="val 3906"/>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8" name="Block Arc 7"/>
          <p:cNvSpPr/>
          <p:nvPr/>
        </p:nvSpPr>
        <p:spPr>
          <a:xfrm>
            <a:off x="4050192" y="1482513"/>
            <a:ext cx="4091617" cy="4091617"/>
          </a:xfrm>
          <a:prstGeom prst="blockArc">
            <a:avLst>
              <a:gd name="adj1" fmla="val 16200000"/>
              <a:gd name="adj2" fmla="val 19285714"/>
              <a:gd name="adj3" fmla="val 3906"/>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9" name="Group 8"/>
          <p:cNvGrpSpPr/>
          <p:nvPr/>
        </p:nvGrpSpPr>
        <p:grpSpPr>
          <a:xfrm>
            <a:off x="5107170" y="2712938"/>
            <a:ext cx="2164675" cy="1751332"/>
            <a:chOff x="3075169" y="1747737"/>
            <a:chExt cx="1977661" cy="1585515"/>
          </a:xfrm>
        </p:grpSpPr>
        <p:sp>
          <p:nvSpPr>
            <p:cNvPr id="31" name="Oval 30"/>
            <p:cNvSpPr/>
            <p:nvPr/>
          </p:nvSpPr>
          <p:spPr>
            <a:xfrm>
              <a:off x="3075169" y="1747737"/>
              <a:ext cx="1977661" cy="1585515"/>
            </a:xfrm>
            <a:prstGeom prst="ellipse">
              <a:avLst/>
            </a:prstGeom>
            <a:blipFill rotWithShape="0">
              <a:blip r:embed="rId2"/>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2" name="Oval 11"/>
            <p:cNvSpPr txBox="1"/>
            <p:nvPr/>
          </p:nvSpPr>
          <p:spPr>
            <a:xfrm>
              <a:off x="3364791" y="1979930"/>
              <a:ext cx="1398417" cy="11211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algn="ctr" defTabSz="1866900">
                <a:lnSpc>
                  <a:spcPct val="90000"/>
                </a:lnSpc>
                <a:spcBef>
                  <a:spcPct val="0"/>
                </a:spcBef>
                <a:spcAft>
                  <a:spcPct val="35000"/>
                </a:spcAft>
              </a:pPr>
              <a:endParaRPr lang="en-US" sz="4200" kern="1200" dirty="0"/>
            </a:p>
          </p:txBody>
        </p:sp>
      </p:grpSp>
      <p:grpSp>
        <p:nvGrpSpPr>
          <p:cNvPr id="10" name="Group 9"/>
          <p:cNvGrpSpPr/>
          <p:nvPr/>
        </p:nvGrpSpPr>
        <p:grpSpPr>
          <a:xfrm>
            <a:off x="5541070" y="967537"/>
            <a:ext cx="1109860" cy="1109860"/>
            <a:chOff x="3509069" y="2336"/>
            <a:chExt cx="1109860" cy="1109860"/>
          </a:xfrm>
        </p:grpSpPr>
        <p:sp>
          <p:nvSpPr>
            <p:cNvPr id="29" name="Oval 28"/>
            <p:cNvSpPr/>
            <p:nvPr/>
          </p:nvSpPr>
          <p:spPr>
            <a:xfrm>
              <a:off x="3509069" y="2336"/>
              <a:ext cx="1109860" cy="1109860"/>
            </a:xfrm>
            <a:prstGeom prst="ellipse">
              <a:avLst/>
            </a:prstGeom>
            <a:solidFill>
              <a:srgbClr val="7030A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Oval 13"/>
            <p:cNvSpPr txBox="1"/>
            <p:nvPr/>
          </p:nvSpPr>
          <p:spPr>
            <a:xfrm>
              <a:off x="3671604" y="164871"/>
              <a:ext cx="784790" cy="7847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BD" sz="1600" b="1" kern="1200" dirty="0" smtClean="0">
                  <a:solidFill>
                    <a:schemeClr val="tx1"/>
                  </a:solidFill>
                  <a:latin typeface="NikoshBAN" panose="02000000000000000000" pitchFamily="2" charset="0"/>
                  <a:cs typeface="NikoshBAN" panose="02000000000000000000" pitchFamily="2" charset="0"/>
                </a:rPr>
                <a:t>ঈশ্বরচন্দ্র</a:t>
              </a:r>
              <a:r>
                <a:rPr lang="bn-BD" sz="1600" b="1" kern="1200" dirty="0" smtClean="0">
                  <a:solidFill>
                    <a:schemeClr val="tx1"/>
                  </a:solidFill>
                  <a:latin typeface="Shonar Bangla" pitchFamily="34" charset="0"/>
                  <a:cs typeface="Shonar Bangla" pitchFamily="34" charset="0"/>
                </a:rPr>
                <a:t> বিদ্যাসাগর</a:t>
              </a:r>
              <a:endParaRPr lang="en-US" sz="1600" kern="1200" dirty="0">
                <a:solidFill>
                  <a:schemeClr val="tx1"/>
                </a:solidFill>
                <a:latin typeface="Shonar Bangla" pitchFamily="34" charset="0"/>
                <a:cs typeface="Shonar Bangla" pitchFamily="34" charset="0"/>
              </a:endParaRPr>
            </a:p>
          </p:txBody>
        </p:sp>
      </p:grpSp>
      <p:grpSp>
        <p:nvGrpSpPr>
          <p:cNvPr id="11" name="Group 10"/>
          <p:cNvGrpSpPr/>
          <p:nvPr/>
        </p:nvGrpSpPr>
        <p:grpSpPr>
          <a:xfrm>
            <a:off x="7109310" y="1722762"/>
            <a:ext cx="1109860" cy="1109860"/>
            <a:chOff x="5077309" y="757561"/>
            <a:chExt cx="1109860" cy="1109860"/>
          </a:xfrm>
        </p:grpSpPr>
        <p:sp>
          <p:nvSpPr>
            <p:cNvPr id="27" name="Oval 26"/>
            <p:cNvSpPr/>
            <p:nvPr/>
          </p:nvSpPr>
          <p:spPr>
            <a:xfrm>
              <a:off x="5077309" y="757561"/>
              <a:ext cx="1109860" cy="1109860"/>
            </a:xfrm>
            <a:prstGeom prst="ellipse">
              <a:avLst/>
            </a:prstGeom>
            <a:solidFill>
              <a:schemeClr val="tx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Oval 15"/>
            <p:cNvSpPr txBox="1"/>
            <p:nvPr/>
          </p:nvSpPr>
          <p:spPr>
            <a:xfrm>
              <a:off x="5239844" y="920096"/>
              <a:ext cx="784790" cy="7847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bn-BD" sz="2400" b="1" kern="1200" dirty="0" smtClean="0">
                  <a:solidFill>
                    <a:srgbClr val="7030A0"/>
                  </a:solidFill>
                  <a:latin typeface="NikoshBAN" panose="02000000000000000000" pitchFamily="2" charset="0"/>
                  <a:cs typeface="NikoshBAN" panose="02000000000000000000" pitchFamily="2" charset="0"/>
                </a:rPr>
                <a:t>জন্মঃ ১৮২০ সালে</a:t>
              </a:r>
              <a:endParaRPr lang="en-US" sz="2400" kern="1200" dirty="0">
                <a:solidFill>
                  <a:srgbClr val="7030A0"/>
                </a:solidFill>
                <a:latin typeface="NikoshBAN" panose="02000000000000000000" pitchFamily="2" charset="0"/>
                <a:cs typeface="NikoshBAN" panose="02000000000000000000" pitchFamily="2" charset="0"/>
              </a:endParaRPr>
            </a:p>
          </p:txBody>
        </p:sp>
      </p:grpSp>
      <p:grpSp>
        <p:nvGrpSpPr>
          <p:cNvPr id="12" name="Group 11"/>
          <p:cNvGrpSpPr/>
          <p:nvPr/>
        </p:nvGrpSpPr>
        <p:grpSpPr>
          <a:xfrm>
            <a:off x="7496633" y="3419735"/>
            <a:ext cx="1109860" cy="1109860"/>
            <a:chOff x="5464632" y="2454534"/>
            <a:chExt cx="1109860" cy="1109860"/>
          </a:xfrm>
        </p:grpSpPr>
        <p:sp>
          <p:nvSpPr>
            <p:cNvPr id="25" name="Oval 24"/>
            <p:cNvSpPr/>
            <p:nvPr/>
          </p:nvSpPr>
          <p:spPr>
            <a:xfrm>
              <a:off x="5464632" y="2454534"/>
              <a:ext cx="1109860" cy="1109860"/>
            </a:xfrm>
            <a:prstGeom prst="ellipse">
              <a:avLst/>
            </a:prstGeom>
            <a:solidFill>
              <a:srgbClr val="0000F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Oval 17"/>
            <p:cNvSpPr txBox="1"/>
            <p:nvPr/>
          </p:nvSpPr>
          <p:spPr>
            <a:xfrm>
              <a:off x="5627167" y="2617069"/>
              <a:ext cx="784790" cy="7847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bn-BD" sz="1400" b="1" kern="1200" dirty="0" smtClean="0">
                  <a:solidFill>
                    <a:schemeClr val="tx1"/>
                  </a:solidFill>
                </a:rPr>
                <a:t>সংস্কৃত </a:t>
              </a:r>
              <a:r>
                <a:rPr lang="bn-BD" sz="1400" b="1" kern="1200" dirty="0" smtClean="0">
                  <a:solidFill>
                    <a:schemeClr val="tx1"/>
                  </a:solidFill>
                  <a:latin typeface="NikoshBAN" panose="02000000000000000000" pitchFamily="2" charset="0"/>
                  <a:cs typeface="NikoshBAN" panose="02000000000000000000" pitchFamily="2" charset="0"/>
                </a:rPr>
                <a:t>কলেজের</a:t>
              </a:r>
              <a:r>
                <a:rPr lang="bn-BD" sz="1400" b="1" kern="1200" dirty="0" smtClean="0">
                  <a:solidFill>
                    <a:schemeClr val="tx1"/>
                  </a:solidFill>
                </a:rPr>
                <a:t> ছাত্র</a:t>
              </a:r>
              <a:endParaRPr lang="en-US" sz="1400" kern="1200" dirty="0">
                <a:solidFill>
                  <a:schemeClr val="tx1"/>
                </a:solidFill>
              </a:endParaRPr>
            </a:p>
          </p:txBody>
        </p:sp>
      </p:grpSp>
      <p:grpSp>
        <p:nvGrpSpPr>
          <p:cNvPr id="13" name="Group 12"/>
          <p:cNvGrpSpPr/>
          <p:nvPr/>
        </p:nvGrpSpPr>
        <p:grpSpPr>
          <a:xfrm>
            <a:off x="6411377" y="4780603"/>
            <a:ext cx="1109860" cy="1109860"/>
            <a:chOff x="4379376" y="3815402"/>
            <a:chExt cx="1109860" cy="1109860"/>
          </a:xfrm>
        </p:grpSpPr>
        <p:sp>
          <p:nvSpPr>
            <p:cNvPr id="23" name="Oval 22"/>
            <p:cNvSpPr/>
            <p:nvPr/>
          </p:nvSpPr>
          <p:spPr>
            <a:xfrm>
              <a:off x="4379376" y="3815402"/>
              <a:ext cx="1109860" cy="1109860"/>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4" name="Oval 19"/>
            <p:cNvSpPr txBox="1"/>
            <p:nvPr/>
          </p:nvSpPr>
          <p:spPr>
            <a:xfrm>
              <a:off x="4541911" y="3977937"/>
              <a:ext cx="784790" cy="7847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n-BD" sz="1600" b="1" kern="1200" dirty="0" smtClean="0">
                  <a:solidFill>
                    <a:srgbClr val="FFFF00"/>
                  </a:solidFill>
                  <a:latin typeface="NikoshBAN" panose="02000000000000000000" pitchFamily="2" charset="0"/>
                  <a:cs typeface="NikoshBAN" panose="02000000000000000000" pitchFamily="2" charset="0"/>
                </a:rPr>
                <a:t>উপাধিঃ</a:t>
              </a:r>
              <a:r>
                <a:rPr lang="bn-BD" sz="1600" b="1" kern="1200" dirty="0" smtClean="0">
                  <a:solidFill>
                    <a:srgbClr val="FFFF00"/>
                  </a:solidFill>
                  <a:latin typeface="Shonar Bangla" pitchFamily="34" charset="0"/>
                  <a:cs typeface="Shonar Bangla" pitchFamily="34" charset="0"/>
                </a:rPr>
                <a:t>    বিদ্যাসাগর</a:t>
              </a:r>
              <a:endParaRPr lang="en-US" sz="1600" kern="1200" dirty="0">
                <a:solidFill>
                  <a:srgbClr val="FFFF00"/>
                </a:solidFill>
                <a:latin typeface="Shonar Bangla" pitchFamily="34" charset="0"/>
                <a:cs typeface="Shonar Bangla" pitchFamily="34" charset="0"/>
              </a:endParaRPr>
            </a:p>
          </p:txBody>
        </p:sp>
      </p:grpSp>
      <p:grpSp>
        <p:nvGrpSpPr>
          <p:cNvPr id="14" name="Group 13"/>
          <p:cNvGrpSpPr/>
          <p:nvPr/>
        </p:nvGrpSpPr>
        <p:grpSpPr>
          <a:xfrm>
            <a:off x="4670763" y="4780603"/>
            <a:ext cx="1109860" cy="1109860"/>
            <a:chOff x="2638762" y="3815402"/>
            <a:chExt cx="1109860" cy="1109860"/>
          </a:xfrm>
        </p:grpSpPr>
        <p:sp>
          <p:nvSpPr>
            <p:cNvPr id="21" name="Oval 20"/>
            <p:cNvSpPr/>
            <p:nvPr/>
          </p:nvSpPr>
          <p:spPr>
            <a:xfrm>
              <a:off x="2638762" y="3815402"/>
              <a:ext cx="1109860" cy="1109860"/>
            </a:xfrm>
            <a:prstGeom prst="ellipse">
              <a:avLst/>
            </a:prstGeom>
            <a:solidFill>
              <a:srgbClr val="FF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Oval 21"/>
            <p:cNvSpPr txBox="1"/>
            <p:nvPr/>
          </p:nvSpPr>
          <p:spPr>
            <a:xfrm>
              <a:off x="2801297" y="3977937"/>
              <a:ext cx="784790" cy="7847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bn-BD" sz="1900" b="1" kern="1200" dirty="0" smtClean="0">
                  <a:solidFill>
                    <a:srgbClr val="002060"/>
                  </a:solidFill>
                  <a:latin typeface="NikoshBAN" panose="02000000000000000000" pitchFamily="2" charset="0"/>
                  <a:cs typeface="NikoshBAN" panose="02000000000000000000" pitchFamily="2" charset="0"/>
                </a:rPr>
                <a:t>গদ্যের জনক</a:t>
              </a:r>
              <a:endParaRPr lang="en-US" sz="1900" kern="1200" dirty="0">
                <a:solidFill>
                  <a:srgbClr val="002060"/>
                </a:solidFill>
                <a:latin typeface="NikoshBAN" panose="02000000000000000000" pitchFamily="2" charset="0"/>
                <a:cs typeface="NikoshBAN" panose="02000000000000000000" pitchFamily="2" charset="0"/>
              </a:endParaRPr>
            </a:p>
          </p:txBody>
        </p:sp>
      </p:grpSp>
      <p:grpSp>
        <p:nvGrpSpPr>
          <p:cNvPr id="15" name="Group 14"/>
          <p:cNvGrpSpPr/>
          <p:nvPr/>
        </p:nvGrpSpPr>
        <p:grpSpPr>
          <a:xfrm>
            <a:off x="3585507" y="3419735"/>
            <a:ext cx="1109860" cy="1109860"/>
            <a:chOff x="1553506" y="2454534"/>
            <a:chExt cx="1109860" cy="1109860"/>
          </a:xfrm>
        </p:grpSpPr>
        <p:sp>
          <p:nvSpPr>
            <p:cNvPr id="19" name="Oval 18"/>
            <p:cNvSpPr/>
            <p:nvPr/>
          </p:nvSpPr>
          <p:spPr>
            <a:xfrm>
              <a:off x="1553506" y="2454534"/>
              <a:ext cx="1109860" cy="1109860"/>
            </a:xfrm>
            <a:prstGeom prst="ellipse">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Oval 23"/>
            <p:cNvSpPr txBox="1"/>
            <p:nvPr/>
          </p:nvSpPr>
          <p:spPr>
            <a:xfrm>
              <a:off x="1716041" y="2617069"/>
              <a:ext cx="784790" cy="7847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bn-BD" sz="1200" b="1" kern="1200" dirty="0" smtClean="0">
                  <a:solidFill>
                    <a:schemeClr val="tx1"/>
                  </a:solidFill>
                  <a:latin typeface="NikoshBAN" panose="02000000000000000000" pitchFamily="2" charset="0"/>
                  <a:cs typeface="NikoshBAN" panose="02000000000000000000" pitchFamily="2" charset="0"/>
                </a:rPr>
                <a:t>রচনাঃ বেতাল পঞ্চবিংশতি,</a:t>
              </a:r>
            </a:p>
            <a:p>
              <a:pPr lvl="0" algn="ctr" defTabSz="533400">
                <a:lnSpc>
                  <a:spcPct val="90000"/>
                </a:lnSpc>
                <a:spcBef>
                  <a:spcPct val="0"/>
                </a:spcBef>
                <a:spcAft>
                  <a:spcPct val="35000"/>
                </a:spcAft>
              </a:pPr>
              <a:r>
                <a:rPr lang="bn-BD" sz="1200" b="1" kern="1200" dirty="0" smtClean="0">
                  <a:solidFill>
                    <a:schemeClr val="tx1"/>
                  </a:solidFill>
                  <a:latin typeface="NikoshBAN" panose="02000000000000000000" pitchFamily="2" charset="0"/>
                  <a:cs typeface="NikoshBAN" panose="02000000000000000000" pitchFamily="2" charset="0"/>
                </a:rPr>
                <a:t>শকুন্তলা, ভ্রান্তিবিলাশ প্রভৃতি</a:t>
              </a:r>
              <a:endParaRPr lang="en-US" sz="1200" kern="1200" dirty="0">
                <a:solidFill>
                  <a:schemeClr val="tx1"/>
                </a:solidFill>
                <a:latin typeface="NikoshBAN" panose="02000000000000000000" pitchFamily="2" charset="0"/>
                <a:cs typeface="NikoshBAN" panose="02000000000000000000" pitchFamily="2" charset="0"/>
              </a:endParaRPr>
            </a:p>
          </p:txBody>
        </p:sp>
      </p:grpSp>
      <p:grpSp>
        <p:nvGrpSpPr>
          <p:cNvPr id="16" name="Group 15"/>
          <p:cNvGrpSpPr/>
          <p:nvPr/>
        </p:nvGrpSpPr>
        <p:grpSpPr>
          <a:xfrm>
            <a:off x="3972830" y="1722762"/>
            <a:ext cx="1109860" cy="1109860"/>
            <a:chOff x="1940829" y="757561"/>
            <a:chExt cx="1109860" cy="1109860"/>
          </a:xfrm>
        </p:grpSpPr>
        <p:sp>
          <p:nvSpPr>
            <p:cNvPr id="17" name="Oval 16"/>
            <p:cNvSpPr/>
            <p:nvPr/>
          </p:nvSpPr>
          <p:spPr>
            <a:xfrm>
              <a:off x="1940829" y="757561"/>
              <a:ext cx="1109860" cy="1109860"/>
            </a:xfrm>
            <a:prstGeom prst="ellipse">
              <a:avLst/>
            </a:prstGeom>
            <a:solidFill>
              <a:schemeClr val="tx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Oval 25"/>
            <p:cNvSpPr txBox="1"/>
            <p:nvPr/>
          </p:nvSpPr>
          <p:spPr>
            <a:xfrm>
              <a:off x="2103364" y="920096"/>
              <a:ext cx="784790" cy="7847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bn-BD" sz="2400" b="1" kern="1200" dirty="0" smtClean="0">
                  <a:solidFill>
                    <a:srgbClr val="7030A0"/>
                  </a:solidFill>
                  <a:latin typeface="NikoshBAN" panose="02000000000000000000" pitchFamily="2" charset="0"/>
                  <a:cs typeface="NikoshBAN" panose="02000000000000000000" pitchFamily="2" charset="0"/>
                </a:rPr>
                <a:t>মৃত্যুঃ ১৮৯১ সালে</a:t>
              </a:r>
              <a:endParaRPr lang="en-US" sz="2400" kern="1200" dirty="0">
                <a:solidFill>
                  <a:srgbClr val="7030A0"/>
                </a:solidFill>
                <a:latin typeface="NikoshBAN" panose="02000000000000000000" pitchFamily="2" charset="0"/>
                <a:cs typeface="NikoshBAN" panose="02000000000000000000" pitchFamily="2" charset="0"/>
              </a:endParaRPr>
            </a:p>
          </p:txBody>
        </p:sp>
      </p:grpSp>
    </p:spTree>
    <p:extLst>
      <p:ext uri="{BB962C8B-B14F-4D97-AF65-F5344CB8AC3E}">
        <p14:creationId xmlns:p14="http://schemas.microsoft.com/office/powerpoint/2010/main" val="298868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circle(in)">
                                      <p:cBhvr>
                                        <p:cTn id="31" dur="20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ipe(down)">
                                      <p:cBhvr>
                                        <p:cTn id="36" dur="580">
                                          <p:stCondLst>
                                            <p:cond delay="0"/>
                                          </p:stCondLst>
                                        </p:cTn>
                                        <p:tgtEl>
                                          <p:spTgt spid="14"/>
                                        </p:tgtEl>
                                      </p:cBhvr>
                                    </p:animEffect>
                                    <p:anim calcmode="lin" valueType="num">
                                      <p:cBhvr>
                                        <p:cTn id="37"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2" dur="26">
                                          <p:stCondLst>
                                            <p:cond delay="650"/>
                                          </p:stCondLst>
                                        </p:cTn>
                                        <p:tgtEl>
                                          <p:spTgt spid="14"/>
                                        </p:tgtEl>
                                      </p:cBhvr>
                                      <p:to x="100000" y="60000"/>
                                    </p:animScale>
                                    <p:animScale>
                                      <p:cBhvr>
                                        <p:cTn id="43" dur="166" decel="50000">
                                          <p:stCondLst>
                                            <p:cond delay="676"/>
                                          </p:stCondLst>
                                        </p:cTn>
                                        <p:tgtEl>
                                          <p:spTgt spid="14"/>
                                        </p:tgtEl>
                                      </p:cBhvr>
                                      <p:to x="100000" y="100000"/>
                                    </p:animScale>
                                    <p:animScale>
                                      <p:cBhvr>
                                        <p:cTn id="44" dur="26">
                                          <p:stCondLst>
                                            <p:cond delay="1312"/>
                                          </p:stCondLst>
                                        </p:cTn>
                                        <p:tgtEl>
                                          <p:spTgt spid="14"/>
                                        </p:tgtEl>
                                      </p:cBhvr>
                                      <p:to x="100000" y="80000"/>
                                    </p:animScale>
                                    <p:animScale>
                                      <p:cBhvr>
                                        <p:cTn id="45" dur="166" decel="50000">
                                          <p:stCondLst>
                                            <p:cond delay="1338"/>
                                          </p:stCondLst>
                                        </p:cTn>
                                        <p:tgtEl>
                                          <p:spTgt spid="14"/>
                                        </p:tgtEl>
                                      </p:cBhvr>
                                      <p:to x="100000" y="100000"/>
                                    </p:animScale>
                                    <p:animScale>
                                      <p:cBhvr>
                                        <p:cTn id="46" dur="26">
                                          <p:stCondLst>
                                            <p:cond delay="1642"/>
                                          </p:stCondLst>
                                        </p:cTn>
                                        <p:tgtEl>
                                          <p:spTgt spid="14"/>
                                        </p:tgtEl>
                                      </p:cBhvr>
                                      <p:to x="100000" y="90000"/>
                                    </p:animScale>
                                    <p:animScale>
                                      <p:cBhvr>
                                        <p:cTn id="47" dur="166" decel="50000">
                                          <p:stCondLst>
                                            <p:cond delay="1668"/>
                                          </p:stCondLst>
                                        </p:cTn>
                                        <p:tgtEl>
                                          <p:spTgt spid="14"/>
                                        </p:tgtEl>
                                      </p:cBhvr>
                                      <p:to x="100000" y="100000"/>
                                    </p:animScale>
                                    <p:animScale>
                                      <p:cBhvr>
                                        <p:cTn id="48" dur="26">
                                          <p:stCondLst>
                                            <p:cond delay="1808"/>
                                          </p:stCondLst>
                                        </p:cTn>
                                        <p:tgtEl>
                                          <p:spTgt spid="14"/>
                                        </p:tgtEl>
                                      </p:cBhvr>
                                      <p:to x="100000" y="95000"/>
                                    </p:animScale>
                                    <p:animScale>
                                      <p:cBhvr>
                                        <p:cTn id="49" dur="166" decel="50000">
                                          <p:stCondLst>
                                            <p:cond delay="1834"/>
                                          </p:stCondLst>
                                        </p:cTn>
                                        <p:tgtEl>
                                          <p:spTgt spid="14"/>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15"/>
                                        </p:tgtEl>
                                        <p:attrNameLst>
                                          <p:attrName>style.visibility</p:attrName>
                                        </p:attrNameLst>
                                      </p:cBhvr>
                                      <p:to>
                                        <p:strVal val="visible"/>
                                      </p:to>
                                    </p:set>
                                    <p:anim calcmode="lin" valueType="num">
                                      <p:cBhvr>
                                        <p:cTn id="54" dur="500" fill="hold"/>
                                        <p:tgtEl>
                                          <p:spTgt spid="15"/>
                                        </p:tgtEl>
                                        <p:attrNameLst>
                                          <p:attrName>ppt_w</p:attrName>
                                        </p:attrNameLst>
                                      </p:cBhvr>
                                      <p:tavLst>
                                        <p:tav tm="0">
                                          <p:val>
                                            <p:fltVal val="0"/>
                                          </p:val>
                                        </p:tav>
                                        <p:tav tm="100000">
                                          <p:val>
                                            <p:strVal val="#ppt_w"/>
                                          </p:val>
                                        </p:tav>
                                      </p:tavLst>
                                    </p:anim>
                                    <p:anim calcmode="lin" valueType="num">
                                      <p:cBhvr>
                                        <p:cTn id="55" dur="500" fill="hold"/>
                                        <p:tgtEl>
                                          <p:spTgt spid="15"/>
                                        </p:tgtEl>
                                        <p:attrNameLst>
                                          <p:attrName>ppt_h</p:attrName>
                                        </p:attrNameLst>
                                      </p:cBhvr>
                                      <p:tavLst>
                                        <p:tav tm="0">
                                          <p:val>
                                            <p:fltVal val="0"/>
                                          </p:val>
                                        </p:tav>
                                        <p:tav tm="100000">
                                          <p:val>
                                            <p:strVal val="#ppt_h"/>
                                          </p:val>
                                        </p:tav>
                                      </p:tavLst>
                                    </p:anim>
                                    <p:animEffect transition="in" filter="fade">
                                      <p:cBhvr>
                                        <p:cTn id="5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5072" y="685797"/>
            <a:ext cx="8601344" cy="5274103"/>
          </a:xfrm>
          <a:prstGeom prst="rect">
            <a:avLst/>
          </a:prstGeom>
        </p:spPr>
      </p:pic>
    </p:spTree>
    <p:extLst>
      <p:ext uri="{BB962C8B-B14F-4D97-AF65-F5344CB8AC3E}">
        <p14:creationId xmlns:p14="http://schemas.microsoft.com/office/powerpoint/2010/main" val="245140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style>
          <a:lnRef idx="1">
            <a:schemeClr val="accent3"/>
          </a:lnRef>
          <a:fillRef idx="2">
            <a:schemeClr val="accent3"/>
          </a:fillRef>
          <a:effectRef idx="1">
            <a:schemeClr val="accent3"/>
          </a:effectRef>
          <a:fontRef idx="minor">
            <a:schemeClr val="dk1"/>
          </a:fontRef>
        </p:style>
        <p:txBody>
          <a:bodyPr/>
          <a:lstStyle/>
          <a:p>
            <a:r>
              <a:rPr lang="bn-IN" dirty="0"/>
              <a:t> </a:t>
            </a:r>
            <a:r>
              <a:rPr lang="bn-IN" dirty="0" smtClean="0"/>
              <a:t>পাঠ-পরিচিতি</a:t>
            </a:r>
            <a:endParaRPr lang="en-US" dirty="0"/>
          </a:p>
        </p:txBody>
      </p:sp>
      <p:sp>
        <p:nvSpPr>
          <p:cNvPr id="3" name="Subtitle 2"/>
          <p:cNvSpPr>
            <a:spLocks noGrp="1"/>
          </p:cNvSpPr>
          <p:nvPr>
            <p:ph type="subTitle" idx="1"/>
          </p:nvPr>
        </p:nvSpPr>
        <p:spPr>
          <a:xfrm>
            <a:off x="1524000" y="2604655"/>
            <a:ext cx="9559636" cy="4100945"/>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r>
              <a:rPr lang="en-US" dirty="0"/>
              <a:t>‘</a:t>
            </a:r>
            <a:r>
              <a:rPr lang="bn-IN" dirty="0"/>
              <a:t>প্রত্যুপকার’ রচনাটি আখ্যানমঞ্জরী দ্বিতীয় ভাগ থেকে সঙকলন করা হযেছে। ঈশ্বরচন্দ্র বিদ্যাসাগরের ‘আখ্যানমঞ্জরী’ রচিত হয় ১৮৬৮ খ্রিষ্টাব্দে। বিশ্বের নানা দেশের ইতিহাস প্রসিদ্ধ ব্যক্তির জীবনের গৌরবদীপ্ত ঘটনাই এ গ্রন্থের বিভিন্ন রচনার উপজীব্য। ‘প্রত্যুপকার’ আলী আব্বাস নামক এক ব্যক্তির প্রতি-উপকারের কাহিনী। খলিফা মামুনের সময়কালে দামেস্কের জনৈক শাসনকর্তা পদচ্যুত হন। নতুন শাসনকর্তা মামুনের একজন প্রিয়পাত্র ছিলেন আলী ইবনে আব্বাস। তিনি স্থানীয় একজন সম্ভ্রান্ত ব্যক্তির আশ্রয়লাভ করে জীবন রক্ষা করেন। পরবর্তীকালে আলী ইবনে আব্বাসের আশ্রয়দাতা ঐ সম্ভ্রান্ত ব্যক্তিটি খলিফা মামুনের সৈন্যদল কর্তৃক বন্দি হন এবং খলিফার নির্দেশে আলী ইবনে আব্বাসের গৃহে তাকে অন্তরীণ রাখার ব্যবস্থা করা হয়। আলী ইবনে আব্বাস বন্দি ব্যক্তির সঠিক পরিচয় জানতে পেরে উপকারীর উপকারের জন্য নিজের জীবনের ঝুঁকি গ্রহণ করেন এবং খলিফার কাছে তার মুক্তির জন্য সুপারিশ করেন। বস্তুত এ রচনায় দুজন মহৎ ব্যক্তির কাহিনী বর্ণিত হয়েছে</a:t>
            </a:r>
            <a:r>
              <a:rPr lang="en-US" dirty="0"/>
              <a:t>, </a:t>
            </a:r>
            <a:r>
              <a:rPr lang="bn-IN" dirty="0"/>
              <a:t>এদের একজন নিঃস্বার্থ উপকারী</a:t>
            </a:r>
            <a:r>
              <a:rPr lang="en-US" dirty="0"/>
              <a:t>, </a:t>
            </a:r>
            <a:r>
              <a:rPr lang="bn-IN" dirty="0"/>
              <a:t>অন্যজন সকৃতজ্ঞ প্রত্যুপকারী। খলিফার মহত্ত্বও এ রচনায় প্রকাশিত হয়েছে।</a:t>
            </a:r>
            <a:endParaRPr lang="en-US" dirty="0"/>
          </a:p>
          <a:p>
            <a:endParaRPr lang="en-US" dirty="0"/>
          </a:p>
        </p:txBody>
      </p:sp>
    </p:spTree>
    <p:extLst>
      <p:ext uri="{BB962C8B-B14F-4D97-AF65-F5344CB8AC3E}">
        <p14:creationId xmlns:p14="http://schemas.microsoft.com/office/powerpoint/2010/main" val="192675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9" y="457200"/>
            <a:ext cx="9753601" cy="6096000"/>
          </a:xfrm>
        </p:spPr>
        <p:style>
          <a:lnRef idx="1">
            <a:schemeClr val="accent6"/>
          </a:lnRef>
          <a:fillRef idx="2">
            <a:schemeClr val="accent6"/>
          </a:fillRef>
          <a:effectRef idx="1">
            <a:schemeClr val="accent6"/>
          </a:effectRef>
          <a:fontRef idx="minor">
            <a:schemeClr val="dk1"/>
          </a:fontRef>
        </p:style>
        <p:txBody>
          <a:bodyPr>
            <a:normAutofit fontScale="62500" lnSpcReduction="20000"/>
          </a:bodyPr>
          <a:lstStyle/>
          <a:p>
            <a:r>
              <a:rPr lang="bn-IN" dirty="0"/>
              <a:t>প্রত্যুপকার-উপকারীর প্রতি উপকার।</a:t>
            </a:r>
            <a:r>
              <a:rPr lang="en-US" dirty="0"/>
              <a:t/>
            </a:r>
            <a:br>
              <a:rPr lang="en-US" dirty="0"/>
            </a:br>
            <a:r>
              <a:rPr lang="bn-IN" dirty="0"/>
              <a:t>অভিরুচি-ইচ্ছা।</a:t>
            </a:r>
            <a:r>
              <a:rPr lang="en-US" dirty="0"/>
              <a:t/>
            </a:r>
            <a:br>
              <a:rPr lang="en-US" dirty="0"/>
            </a:br>
            <a:r>
              <a:rPr lang="bn-IN" dirty="0"/>
              <a:t>সমভিব্যাহারে-সঙ্গে নিয়ে।</a:t>
            </a:r>
            <a:r>
              <a:rPr lang="en-US" dirty="0"/>
              <a:t/>
            </a:r>
            <a:br>
              <a:rPr lang="en-US" dirty="0"/>
            </a:br>
            <a:r>
              <a:rPr lang="bn-IN" dirty="0"/>
              <a:t>নিষ্কৃতি-মুক্তি।</a:t>
            </a:r>
            <a:r>
              <a:rPr lang="en-US" dirty="0"/>
              <a:t/>
            </a:r>
            <a:br>
              <a:rPr lang="en-US" dirty="0"/>
            </a:br>
            <a:r>
              <a:rPr lang="bn-IN" dirty="0"/>
              <a:t>কোপানল-ক্রোধের আগুন।</a:t>
            </a:r>
            <a:r>
              <a:rPr lang="en-US" dirty="0"/>
              <a:t/>
            </a:r>
            <a:br>
              <a:rPr lang="en-US" dirty="0"/>
            </a:br>
            <a:r>
              <a:rPr lang="bn-IN" dirty="0"/>
              <a:t>প্রতীতি-বিশ্বাস।</a:t>
            </a:r>
            <a:r>
              <a:rPr lang="en-US" dirty="0"/>
              <a:t/>
            </a:r>
            <a:br>
              <a:rPr lang="en-US" dirty="0"/>
            </a:br>
            <a:r>
              <a:rPr lang="bn-IN" dirty="0"/>
              <a:t>পরিচ্ছদ-পোশাক।</a:t>
            </a:r>
            <a:r>
              <a:rPr lang="en-US" dirty="0"/>
              <a:t/>
            </a:r>
            <a:br>
              <a:rPr lang="en-US" dirty="0"/>
            </a:br>
            <a:r>
              <a:rPr lang="bn-IN" dirty="0"/>
              <a:t>প্রীতি-প্রফুল্ললোচনে-</a:t>
            </a:r>
            <a:r>
              <a:rPr lang="en-US" dirty="0"/>
              <a:t/>
            </a:r>
            <a:br>
              <a:rPr lang="en-US" dirty="0"/>
            </a:br>
            <a:r>
              <a:rPr lang="bn-IN" dirty="0"/>
              <a:t>বন্ধুত্বের অনুভূতিতে আনন্দিত চোখে।</a:t>
            </a:r>
            <a:r>
              <a:rPr lang="en-US" dirty="0"/>
              <a:t/>
            </a:r>
            <a:br>
              <a:rPr lang="en-US" dirty="0"/>
            </a:br>
            <a:r>
              <a:rPr lang="bn-IN" dirty="0"/>
              <a:t>মৌনাবলম্বন-নীরবতা পালন।</a:t>
            </a:r>
            <a:r>
              <a:rPr lang="en-US" dirty="0"/>
              <a:t/>
            </a:r>
            <a:br>
              <a:rPr lang="en-US" dirty="0"/>
            </a:br>
            <a:r>
              <a:rPr lang="bn-IN" dirty="0"/>
              <a:t>অব্যাহতি-মুক্তি</a:t>
            </a:r>
            <a:r>
              <a:rPr lang="en-US" dirty="0"/>
              <a:t>, </a:t>
            </a:r>
            <a:r>
              <a:rPr lang="bn-IN" dirty="0"/>
              <a:t>ছাড়া পাওয়া।</a:t>
            </a:r>
            <a:r>
              <a:rPr lang="en-US" dirty="0"/>
              <a:t/>
            </a:r>
            <a:br>
              <a:rPr lang="en-US" dirty="0"/>
            </a:br>
            <a:r>
              <a:rPr lang="bn-IN" dirty="0"/>
              <a:t>অবধারিত-নিণ্ডিত।</a:t>
            </a:r>
            <a:r>
              <a:rPr lang="en-US" dirty="0"/>
              <a:t/>
            </a:r>
            <a:br>
              <a:rPr lang="en-US" dirty="0"/>
            </a:br>
            <a:r>
              <a:rPr lang="bn-IN" dirty="0"/>
              <a:t>প্রত্যাগমন-ফিরে আসা।</a:t>
            </a:r>
            <a:r>
              <a:rPr lang="en-US" dirty="0"/>
              <a:t/>
            </a:r>
            <a:br>
              <a:rPr lang="en-US" dirty="0"/>
            </a:br>
            <a:r>
              <a:rPr lang="bn-IN" dirty="0"/>
              <a:t>রোষারক্ত নয়নে-ক্রোধে লাল চোখে।</a:t>
            </a:r>
            <a:r>
              <a:rPr lang="en-US" dirty="0"/>
              <a:t/>
            </a:r>
            <a:br>
              <a:rPr lang="en-US" dirty="0"/>
            </a:br>
            <a:r>
              <a:rPr lang="bn-IN" dirty="0"/>
              <a:t>অবলোকনমাত্র-দেখামাত্র।</a:t>
            </a:r>
            <a:r>
              <a:rPr lang="en-US" dirty="0"/>
              <a:t/>
            </a:r>
            <a:br>
              <a:rPr lang="en-US" dirty="0"/>
            </a:br>
            <a:r>
              <a:rPr lang="bn-IN" dirty="0"/>
              <a:t>সম্ভাষণ-সম্বোধন।</a:t>
            </a:r>
            <a:r>
              <a:rPr lang="en-US" dirty="0"/>
              <a:t/>
            </a:r>
            <a:br>
              <a:rPr lang="en-US" dirty="0"/>
            </a:br>
            <a:r>
              <a:rPr lang="bn-IN" dirty="0"/>
              <a:t>উৎকট-অত্যন্ত প্রবল</a:t>
            </a:r>
            <a:r>
              <a:rPr lang="en-US" dirty="0"/>
              <a:t>, </a:t>
            </a:r>
            <a:r>
              <a:rPr lang="bn-IN" dirty="0"/>
              <a:t>তীব্র।</a:t>
            </a:r>
            <a:r>
              <a:rPr lang="en-US" dirty="0"/>
              <a:t/>
            </a:r>
            <a:br>
              <a:rPr lang="en-US" dirty="0"/>
            </a:br>
            <a:r>
              <a:rPr lang="bn-IN" dirty="0"/>
              <a:t>অরুদ্ধ-বন্দি।</a:t>
            </a:r>
            <a:r>
              <a:rPr lang="en-US" dirty="0"/>
              <a:t/>
            </a:r>
            <a:br>
              <a:rPr lang="en-US" dirty="0"/>
            </a:br>
            <a:r>
              <a:rPr lang="bn-IN" dirty="0"/>
              <a:t>নিরীক্ষণ-মনোযোগ</a:t>
            </a:r>
            <a:r>
              <a:rPr lang="bn-IN" dirty="0" smtClean="0"/>
              <a:t>।</a:t>
            </a:r>
          </a:p>
          <a:p>
            <a:pPr algn="l"/>
            <a:r>
              <a:rPr lang="en-US" dirty="0"/>
              <a:t/>
            </a:r>
            <a:br>
              <a:rPr lang="en-US" dirty="0"/>
            </a:br>
            <a:r>
              <a:rPr lang="bn-IN" dirty="0">
                <a:solidFill>
                  <a:srgbClr val="FF0000"/>
                </a:solidFill>
              </a:rPr>
              <a:t>খলিফা</a:t>
            </a:r>
            <a:r>
              <a:rPr lang="bn-IN" dirty="0"/>
              <a:t>-প্রতিনিধি। হযরত মুহম্মদ (স.)-এর পরে মুসলিম রাষ্ট্রের সর্বপ্রধান শাসনকর্তাকে খলিফা বলা হতো। তিনি একাধারে রাজ্যের প্রধান শাসক ও ধর্মনেতা ছিলেন।</a:t>
            </a:r>
            <a:r>
              <a:rPr lang="en-US" dirty="0"/>
              <a:t/>
            </a:r>
            <a:br>
              <a:rPr lang="en-US" dirty="0"/>
            </a:br>
            <a:r>
              <a:rPr lang="bn-IN" dirty="0">
                <a:solidFill>
                  <a:srgbClr val="FF0000"/>
                </a:solidFill>
              </a:rPr>
              <a:t>ডেমাস্কাস</a:t>
            </a:r>
            <a:r>
              <a:rPr lang="bn-IN" dirty="0"/>
              <a:t>-দামেস্ক। এশিয়ার একটি প্রাচীন শহর। হযরত ইব্রাহিমের (আ) যুগের পূর্বে এখানে শহর গড়ে উঠেছিল বলে জানা যায়। পর পর এই শহরটি আবিসিনীয় ও পারসিকদের অধিকারে ছিল। শহরটি খ্রিষ্টপূর্ব ৬৪ অব্দে রোমানদের হস্তগত হয় এবং ৬৩৫ খ্রিষ্টাব্দে স্থায়ীভাবে আবার শাসনাধীন হয়। বর্তমানে দামেস্ক সিরিয়ার রাজধানী।</a:t>
            </a:r>
            <a:r>
              <a:rPr lang="en-US" dirty="0"/>
              <a:t/>
            </a:r>
            <a:br>
              <a:rPr lang="en-US" dirty="0"/>
            </a:br>
            <a:r>
              <a:rPr lang="bn-IN" dirty="0">
                <a:solidFill>
                  <a:srgbClr val="FF0000"/>
                </a:solidFill>
              </a:rPr>
              <a:t>মামুন</a:t>
            </a:r>
            <a:r>
              <a:rPr lang="bn-IN" dirty="0"/>
              <a:t>-আল মামুন নামেই সমধিক পরিচিত। তাঁর পূর্ণ নাম আবুল আব্বাস আবদুল্লাহ আল মামুন (৭৮৬-৮৩৩) তিনি ছিলেন সপ্তম আব্বাসীয় খলিফা এবং হারুনর রশীদের দ্বিতীয় পুত্র। ৮১৩ খ্রিষ্টাব্দে তিনি নিজেকে খলিফা ঘোষণা করেন। তিনি সাহিত্য</a:t>
            </a:r>
            <a:r>
              <a:rPr lang="en-US" dirty="0"/>
              <a:t>, </a:t>
            </a:r>
            <a:r>
              <a:rPr lang="bn-IN" dirty="0"/>
              <a:t>সংস্কৃতি</a:t>
            </a:r>
            <a:r>
              <a:rPr lang="en-US" dirty="0"/>
              <a:t>, </a:t>
            </a:r>
            <a:r>
              <a:rPr lang="bn-IN" dirty="0"/>
              <a:t>বিজ্ঞান ও দর্শনের বিশেষ অনুরাগী ছিলেন এবং মুক্তবুদ্ধির চর্চায় উৎসাহ দিতেন। তাঁর আমলে বাগদাদ শিল্পকলা ও জ্ঞানবিজ্ঞানের চর্চার কেন্দ্রে পরিণত হয়। তিনি বায়তুল হিকমাহ নামে সাহিত্য শিল্প একাডেমি প্রতিষ্ঠা করেন। তাঁর আমলে প্রজাগণ অত্যন্ত সুখী ও সমৃদ্ধিশালী ছিল।</a:t>
            </a:r>
            <a:endParaRPr lang="en-US" dirty="0"/>
          </a:p>
          <a:p>
            <a:pPr algn="l"/>
            <a:r>
              <a:rPr lang="bn-IN" dirty="0">
                <a:solidFill>
                  <a:srgbClr val="FF0000"/>
                </a:solidFill>
              </a:rPr>
              <a:t>বাগদাদ</a:t>
            </a:r>
            <a:r>
              <a:rPr lang="bn-IN" dirty="0"/>
              <a:t>-ইরাকের রাজধানী</a:t>
            </a:r>
            <a:r>
              <a:rPr lang="en-US" dirty="0"/>
              <a:t>, </a:t>
            </a:r>
            <a:r>
              <a:rPr lang="bn-IN" dirty="0"/>
              <a:t>তাইগ্রিস নদীর উভয় তীরে এবং ফুরাত বা ইউফ্রেতিস নদীর পঁচিশ মাইল উত্তরে অবস্থিত। আব্বাসীয় খলিফা মনসুর ৭৬৩ খ্রিষ্টাব্দে নগরটি প্রতিষ্ঠা করেন। খলিফা হারুনর রশীদের সময় বাগদাদ মুসলিম সভ্যতার অন্যতম শ্রেষ্ঠ নগরীতে পরিণত হয়। বর্তমানে ইরাকের রাজধানী।</a:t>
            </a:r>
            <a:endParaRPr lang="en-US" dirty="0"/>
          </a:p>
          <a:p>
            <a:pPr algn="l"/>
            <a:endParaRPr lang="en-US" dirty="0"/>
          </a:p>
        </p:txBody>
      </p:sp>
    </p:spTree>
    <p:extLst>
      <p:ext uri="{BB962C8B-B14F-4D97-AF65-F5344CB8AC3E}">
        <p14:creationId xmlns:p14="http://schemas.microsoft.com/office/powerpoint/2010/main" val="137980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9309" y="304800"/>
            <a:ext cx="9268691" cy="3205163"/>
          </a:xfrm>
        </p:spPr>
        <p:style>
          <a:lnRef idx="1">
            <a:schemeClr val="accent5"/>
          </a:lnRef>
          <a:fillRef idx="2">
            <a:schemeClr val="accent5"/>
          </a:fillRef>
          <a:effectRef idx="1">
            <a:schemeClr val="accent5"/>
          </a:effectRef>
          <a:fontRef idx="minor">
            <a:schemeClr val="dk1"/>
          </a:fontRef>
        </p:style>
        <p:txBody>
          <a:bodyPr>
            <a:noAutofit/>
          </a:bodyPr>
          <a:lstStyle/>
          <a:p>
            <a:r>
              <a:rPr lang="bn-IN" sz="2800" dirty="0"/>
              <a:t>চুরির অভিযোগে কিছুলোক জনৈক ব্যক্তিকে চেয়ারম্যানের ইউনিয়ন পরিষদে হাজির করলো। ঘটনার বিবরণ শুনে তিনি চৌকিদার আমজাদকে ডেকে নির্দেশ দিলেন বন্দিকে তার বাড়িতে রাখতে। ঘটনাক্রমে তিনি জানতে পারলেন বন্দি ব্যক্তি আর কেউ নয়</a:t>
            </a:r>
            <a:r>
              <a:rPr lang="en-US" sz="2800" dirty="0"/>
              <a:t>, </a:t>
            </a:r>
            <a:r>
              <a:rPr lang="bn-IN" sz="2800" dirty="0"/>
              <a:t>সে দশ বছর আগে আমজাদের সন্তানকে সড়ক দুর্ঘটনা থেকে বাঁচিয়েছিল</a:t>
            </a:r>
            <a:r>
              <a:rPr lang="en-US" sz="2800" dirty="0"/>
              <a:t>, </a:t>
            </a:r>
            <a:r>
              <a:rPr lang="bn-IN" sz="2800" dirty="0"/>
              <a:t>নিজ গৃহে নিয়ে গিয়ে আহত সন্তানের সেবা করেছিল। কিন্তু আমজাদ নিজের ক্ষতি হবে ভেবে না চেনার ভান করে চুপ করে রইল</a:t>
            </a:r>
            <a:r>
              <a:rPr lang="bn-IN" sz="2800" dirty="0" smtClean="0"/>
              <a:t>।</a:t>
            </a:r>
            <a:endParaRPr lang="en-US" sz="2800" dirty="0"/>
          </a:p>
        </p:txBody>
      </p:sp>
      <p:sp>
        <p:nvSpPr>
          <p:cNvPr id="3" name="Subtitle 2"/>
          <p:cNvSpPr>
            <a:spLocks noGrp="1"/>
          </p:cNvSpPr>
          <p:nvPr>
            <p:ph type="subTitle" idx="1"/>
          </p:nvPr>
        </p:nvSpPr>
        <p:spPr>
          <a:xfrm>
            <a:off x="1524000" y="3602037"/>
            <a:ext cx="9351818" cy="2881889"/>
          </a:xfrm>
        </p:spPr>
        <p:style>
          <a:lnRef idx="1">
            <a:schemeClr val="accent6"/>
          </a:lnRef>
          <a:fillRef idx="3">
            <a:schemeClr val="accent6"/>
          </a:fillRef>
          <a:effectRef idx="2">
            <a:schemeClr val="accent6"/>
          </a:effectRef>
          <a:fontRef idx="minor">
            <a:schemeClr val="lt1"/>
          </a:fontRef>
        </p:style>
        <p:txBody>
          <a:bodyPr>
            <a:normAutofit/>
          </a:bodyPr>
          <a:lstStyle/>
          <a:p>
            <a:pPr algn="l"/>
            <a:r>
              <a:rPr lang="bn-IN" dirty="0" smtClean="0"/>
              <a:t>ক.বিদায়কালে </a:t>
            </a:r>
            <a:r>
              <a:rPr lang="bn-IN" dirty="0"/>
              <a:t>খলিফা আল মামুন বন্দিকে কতটি অশ্ব উপহার দিয়েছিলেন</a:t>
            </a:r>
            <a:r>
              <a:rPr lang="en-US" dirty="0"/>
              <a:t>?</a:t>
            </a:r>
          </a:p>
          <a:p>
            <a:pPr algn="l"/>
            <a:r>
              <a:rPr lang="bn-IN" dirty="0" smtClean="0"/>
              <a:t>খ.খলিফা </a:t>
            </a:r>
            <a:r>
              <a:rPr lang="bn-IN" dirty="0"/>
              <a:t>মামুন কিছুক্ষণ মৌন হয়ে ছিলেন কেন</a:t>
            </a:r>
            <a:r>
              <a:rPr lang="en-US" dirty="0"/>
              <a:t>?</a:t>
            </a:r>
          </a:p>
          <a:p>
            <a:pPr algn="l"/>
            <a:r>
              <a:rPr lang="bn-IN" dirty="0" smtClean="0"/>
              <a:t>গ.উদ্দীপকের </a:t>
            </a:r>
            <a:r>
              <a:rPr lang="bn-IN" dirty="0"/>
              <a:t>বন্দির ঘটনা প্রত্যুপকার গল্পের কোন ঘটনার কথা স্মরণ করিয়ে দেন</a:t>
            </a:r>
            <a:r>
              <a:rPr lang="en-US" dirty="0"/>
              <a:t>? </a:t>
            </a:r>
            <a:r>
              <a:rPr lang="bn-IN" dirty="0"/>
              <a:t>ব্যাখ্যা কর।</a:t>
            </a:r>
            <a:endParaRPr lang="en-US" dirty="0"/>
          </a:p>
          <a:p>
            <a:pPr algn="l"/>
            <a:r>
              <a:rPr lang="bn-IN" dirty="0" smtClean="0"/>
              <a:t>ঘ.আমজাদ </a:t>
            </a:r>
            <a:r>
              <a:rPr lang="bn-IN" dirty="0"/>
              <a:t>ও আলী ইবনে আব্বাস উভয়ই বন্দি কর্তৃক উপকৃত হলেও এরা একে অপরের প্রতিনিধি হয়ে উঠতে পারেনি – বিশ্লেষণ কর।</a:t>
            </a:r>
            <a:endParaRPr lang="en-US" dirty="0"/>
          </a:p>
          <a:p>
            <a:pPr algn="l"/>
            <a:endParaRPr lang="en-US" dirty="0"/>
          </a:p>
        </p:txBody>
      </p:sp>
    </p:spTree>
    <p:extLst>
      <p:ext uri="{BB962C8B-B14F-4D97-AF65-F5344CB8AC3E}">
        <p14:creationId xmlns:p14="http://schemas.microsoft.com/office/powerpoint/2010/main" val="46445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80">
                                          <p:stCondLst>
                                            <p:cond delay="0"/>
                                          </p:stCondLst>
                                        </p:cTn>
                                        <p:tgtEl>
                                          <p:spTgt spid="3">
                                            <p:bg/>
                                          </p:spTgt>
                                        </p:tgtEl>
                                      </p:cBhvr>
                                    </p:animEffect>
                                    <p:anim calcmode="lin" valueType="num">
                                      <p:cBhvr>
                                        <p:cTn id="13"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bg/>
                                          </p:spTgt>
                                        </p:tgtEl>
                                      </p:cBhvr>
                                      <p:to x="100000" y="60000"/>
                                    </p:animScale>
                                    <p:animScale>
                                      <p:cBhvr>
                                        <p:cTn id="19" dur="166" decel="50000">
                                          <p:stCondLst>
                                            <p:cond delay="676"/>
                                          </p:stCondLst>
                                        </p:cTn>
                                        <p:tgtEl>
                                          <p:spTgt spid="3">
                                            <p:bg/>
                                          </p:spTgt>
                                        </p:tgtEl>
                                      </p:cBhvr>
                                      <p:to x="100000" y="100000"/>
                                    </p:animScale>
                                    <p:animScale>
                                      <p:cBhvr>
                                        <p:cTn id="20" dur="26">
                                          <p:stCondLst>
                                            <p:cond delay="1312"/>
                                          </p:stCondLst>
                                        </p:cTn>
                                        <p:tgtEl>
                                          <p:spTgt spid="3">
                                            <p:bg/>
                                          </p:spTgt>
                                        </p:tgtEl>
                                      </p:cBhvr>
                                      <p:to x="100000" y="80000"/>
                                    </p:animScale>
                                    <p:animScale>
                                      <p:cBhvr>
                                        <p:cTn id="21" dur="166" decel="50000">
                                          <p:stCondLst>
                                            <p:cond delay="1338"/>
                                          </p:stCondLst>
                                        </p:cTn>
                                        <p:tgtEl>
                                          <p:spTgt spid="3">
                                            <p:bg/>
                                          </p:spTgt>
                                        </p:tgtEl>
                                      </p:cBhvr>
                                      <p:to x="100000" y="100000"/>
                                    </p:animScale>
                                    <p:animScale>
                                      <p:cBhvr>
                                        <p:cTn id="22" dur="26">
                                          <p:stCondLst>
                                            <p:cond delay="1642"/>
                                          </p:stCondLst>
                                        </p:cTn>
                                        <p:tgtEl>
                                          <p:spTgt spid="3">
                                            <p:bg/>
                                          </p:spTgt>
                                        </p:tgtEl>
                                      </p:cBhvr>
                                      <p:to x="100000" y="90000"/>
                                    </p:animScale>
                                    <p:animScale>
                                      <p:cBhvr>
                                        <p:cTn id="23" dur="166" decel="50000">
                                          <p:stCondLst>
                                            <p:cond delay="1668"/>
                                          </p:stCondLst>
                                        </p:cTn>
                                        <p:tgtEl>
                                          <p:spTgt spid="3">
                                            <p:bg/>
                                          </p:spTgt>
                                        </p:tgtEl>
                                      </p:cBhvr>
                                      <p:to x="100000" y="100000"/>
                                    </p:animScale>
                                    <p:animScale>
                                      <p:cBhvr>
                                        <p:cTn id="24" dur="26">
                                          <p:stCondLst>
                                            <p:cond delay="1808"/>
                                          </p:stCondLst>
                                        </p:cTn>
                                        <p:tgtEl>
                                          <p:spTgt spid="3">
                                            <p:bg/>
                                          </p:spTgt>
                                        </p:tgtEl>
                                      </p:cBhvr>
                                      <p:to x="100000" y="95000"/>
                                    </p:animScale>
                                    <p:animScale>
                                      <p:cBhvr>
                                        <p:cTn id="25" dur="166" decel="50000">
                                          <p:stCondLst>
                                            <p:cond delay="1834"/>
                                          </p:stCondLst>
                                        </p:cTn>
                                        <p:tgtEl>
                                          <p:spTgt spid="3">
                                            <p:bg/>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wipe(down)">
                                      <p:cBhvr>
                                        <p:cTn id="30" dur="580">
                                          <p:stCondLst>
                                            <p:cond delay="0"/>
                                          </p:stCondLst>
                                        </p:cTn>
                                        <p:tgtEl>
                                          <p:spTgt spid="3">
                                            <p:txEl>
                                              <p:pRg st="0" end="0"/>
                                            </p:txEl>
                                          </p:spTgt>
                                        </p:tgtEl>
                                      </p:cBhvr>
                                    </p:animEffect>
                                    <p:anim calcmode="lin" valueType="num">
                                      <p:cBhvr>
                                        <p:cTn id="31"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0" end="0"/>
                                            </p:txEl>
                                          </p:spTgt>
                                        </p:tgtEl>
                                      </p:cBhvr>
                                      <p:to x="100000" y="60000"/>
                                    </p:animScale>
                                    <p:animScale>
                                      <p:cBhvr>
                                        <p:cTn id="37" dur="166" decel="50000">
                                          <p:stCondLst>
                                            <p:cond delay="676"/>
                                          </p:stCondLst>
                                        </p:cTn>
                                        <p:tgtEl>
                                          <p:spTgt spid="3">
                                            <p:txEl>
                                              <p:pRg st="0" end="0"/>
                                            </p:txEl>
                                          </p:spTgt>
                                        </p:tgtEl>
                                      </p:cBhvr>
                                      <p:to x="100000" y="100000"/>
                                    </p:animScale>
                                    <p:animScale>
                                      <p:cBhvr>
                                        <p:cTn id="38" dur="26">
                                          <p:stCondLst>
                                            <p:cond delay="1312"/>
                                          </p:stCondLst>
                                        </p:cTn>
                                        <p:tgtEl>
                                          <p:spTgt spid="3">
                                            <p:txEl>
                                              <p:pRg st="0" end="0"/>
                                            </p:txEl>
                                          </p:spTgt>
                                        </p:tgtEl>
                                      </p:cBhvr>
                                      <p:to x="100000" y="80000"/>
                                    </p:animScale>
                                    <p:animScale>
                                      <p:cBhvr>
                                        <p:cTn id="39" dur="166" decel="50000">
                                          <p:stCondLst>
                                            <p:cond delay="1338"/>
                                          </p:stCondLst>
                                        </p:cTn>
                                        <p:tgtEl>
                                          <p:spTgt spid="3">
                                            <p:txEl>
                                              <p:pRg st="0" end="0"/>
                                            </p:txEl>
                                          </p:spTgt>
                                        </p:tgtEl>
                                      </p:cBhvr>
                                      <p:to x="100000" y="100000"/>
                                    </p:animScale>
                                    <p:animScale>
                                      <p:cBhvr>
                                        <p:cTn id="40" dur="26">
                                          <p:stCondLst>
                                            <p:cond delay="1642"/>
                                          </p:stCondLst>
                                        </p:cTn>
                                        <p:tgtEl>
                                          <p:spTgt spid="3">
                                            <p:txEl>
                                              <p:pRg st="0" end="0"/>
                                            </p:txEl>
                                          </p:spTgt>
                                        </p:tgtEl>
                                      </p:cBhvr>
                                      <p:to x="100000" y="90000"/>
                                    </p:animScale>
                                    <p:animScale>
                                      <p:cBhvr>
                                        <p:cTn id="41" dur="166" decel="50000">
                                          <p:stCondLst>
                                            <p:cond delay="1668"/>
                                          </p:stCondLst>
                                        </p:cTn>
                                        <p:tgtEl>
                                          <p:spTgt spid="3">
                                            <p:txEl>
                                              <p:pRg st="0" end="0"/>
                                            </p:txEl>
                                          </p:spTgt>
                                        </p:tgtEl>
                                      </p:cBhvr>
                                      <p:to x="100000" y="100000"/>
                                    </p:animScale>
                                    <p:animScale>
                                      <p:cBhvr>
                                        <p:cTn id="42" dur="26">
                                          <p:stCondLst>
                                            <p:cond delay="1808"/>
                                          </p:stCondLst>
                                        </p:cTn>
                                        <p:tgtEl>
                                          <p:spTgt spid="3">
                                            <p:txEl>
                                              <p:pRg st="0" end="0"/>
                                            </p:txEl>
                                          </p:spTgt>
                                        </p:tgtEl>
                                      </p:cBhvr>
                                      <p:to x="100000" y="95000"/>
                                    </p:animScale>
                                    <p:animScale>
                                      <p:cBhvr>
                                        <p:cTn id="43" dur="166" decel="50000">
                                          <p:stCondLst>
                                            <p:cond delay="1834"/>
                                          </p:stCondLst>
                                        </p:cTn>
                                        <p:tgtEl>
                                          <p:spTgt spid="3">
                                            <p:txEl>
                                              <p:pRg st="0" end="0"/>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1" end="1"/>
                                            </p:txEl>
                                          </p:spTgt>
                                        </p:tgtEl>
                                        <p:attrNameLst>
                                          <p:attrName>style.visibility</p:attrName>
                                        </p:attrNameLst>
                                      </p:cBhvr>
                                      <p:to>
                                        <p:strVal val="visible"/>
                                      </p:to>
                                    </p:set>
                                    <p:animEffect transition="in" filter="wipe(down)">
                                      <p:cBhvr>
                                        <p:cTn id="48" dur="580">
                                          <p:stCondLst>
                                            <p:cond delay="0"/>
                                          </p:stCondLst>
                                        </p:cTn>
                                        <p:tgtEl>
                                          <p:spTgt spid="3">
                                            <p:txEl>
                                              <p:pRg st="1" end="1"/>
                                            </p:txEl>
                                          </p:spTgt>
                                        </p:tgtEl>
                                      </p:cBhvr>
                                    </p:animEffect>
                                    <p:anim calcmode="lin" valueType="num">
                                      <p:cBhvr>
                                        <p:cTn id="49"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1" end="1"/>
                                            </p:txEl>
                                          </p:spTgt>
                                        </p:tgtEl>
                                      </p:cBhvr>
                                      <p:to x="100000" y="60000"/>
                                    </p:animScale>
                                    <p:animScale>
                                      <p:cBhvr>
                                        <p:cTn id="55" dur="166" decel="50000">
                                          <p:stCondLst>
                                            <p:cond delay="676"/>
                                          </p:stCondLst>
                                        </p:cTn>
                                        <p:tgtEl>
                                          <p:spTgt spid="3">
                                            <p:txEl>
                                              <p:pRg st="1" end="1"/>
                                            </p:txEl>
                                          </p:spTgt>
                                        </p:tgtEl>
                                      </p:cBhvr>
                                      <p:to x="100000" y="100000"/>
                                    </p:animScale>
                                    <p:animScale>
                                      <p:cBhvr>
                                        <p:cTn id="56" dur="26">
                                          <p:stCondLst>
                                            <p:cond delay="1312"/>
                                          </p:stCondLst>
                                        </p:cTn>
                                        <p:tgtEl>
                                          <p:spTgt spid="3">
                                            <p:txEl>
                                              <p:pRg st="1" end="1"/>
                                            </p:txEl>
                                          </p:spTgt>
                                        </p:tgtEl>
                                      </p:cBhvr>
                                      <p:to x="100000" y="80000"/>
                                    </p:animScale>
                                    <p:animScale>
                                      <p:cBhvr>
                                        <p:cTn id="57" dur="166" decel="50000">
                                          <p:stCondLst>
                                            <p:cond delay="1338"/>
                                          </p:stCondLst>
                                        </p:cTn>
                                        <p:tgtEl>
                                          <p:spTgt spid="3">
                                            <p:txEl>
                                              <p:pRg st="1" end="1"/>
                                            </p:txEl>
                                          </p:spTgt>
                                        </p:tgtEl>
                                      </p:cBhvr>
                                      <p:to x="100000" y="100000"/>
                                    </p:animScale>
                                    <p:animScale>
                                      <p:cBhvr>
                                        <p:cTn id="58" dur="26">
                                          <p:stCondLst>
                                            <p:cond delay="1642"/>
                                          </p:stCondLst>
                                        </p:cTn>
                                        <p:tgtEl>
                                          <p:spTgt spid="3">
                                            <p:txEl>
                                              <p:pRg st="1" end="1"/>
                                            </p:txEl>
                                          </p:spTgt>
                                        </p:tgtEl>
                                      </p:cBhvr>
                                      <p:to x="100000" y="90000"/>
                                    </p:animScale>
                                    <p:animScale>
                                      <p:cBhvr>
                                        <p:cTn id="59" dur="166" decel="50000">
                                          <p:stCondLst>
                                            <p:cond delay="1668"/>
                                          </p:stCondLst>
                                        </p:cTn>
                                        <p:tgtEl>
                                          <p:spTgt spid="3">
                                            <p:txEl>
                                              <p:pRg st="1" end="1"/>
                                            </p:txEl>
                                          </p:spTgt>
                                        </p:tgtEl>
                                      </p:cBhvr>
                                      <p:to x="100000" y="100000"/>
                                    </p:animScale>
                                    <p:animScale>
                                      <p:cBhvr>
                                        <p:cTn id="60" dur="26">
                                          <p:stCondLst>
                                            <p:cond delay="1808"/>
                                          </p:stCondLst>
                                        </p:cTn>
                                        <p:tgtEl>
                                          <p:spTgt spid="3">
                                            <p:txEl>
                                              <p:pRg st="1" end="1"/>
                                            </p:txEl>
                                          </p:spTgt>
                                        </p:tgtEl>
                                      </p:cBhvr>
                                      <p:to x="100000" y="95000"/>
                                    </p:animScale>
                                    <p:animScale>
                                      <p:cBhvr>
                                        <p:cTn id="61" dur="166" decel="50000">
                                          <p:stCondLst>
                                            <p:cond delay="1834"/>
                                          </p:stCondLst>
                                        </p:cTn>
                                        <p:tgtEl>
                                          <p:spTgt spid="3">
                                            <p:txEl>
                                              <p:pRg st="1" end="1"/>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3">
                                            <p:txEl>
                                              <p:pRg st="2" end="2"/>
                                            </p:txEl>
                                          </p:spTgt>
                                        </p:tgtEl>
                                        <p:attrNameLst>
                                          <p:attrName>style.visibility</p:attrName>
                                        </p:attrNameLst>
                                      </p:cBhvr>
                                      <p:to>
                                        <p:strVal val="visible"/>
                                      </p:to>
                                    </p:set>
                                    <p:animEffect transition="in" filter="wipe(down)">
                                      <p:cBhvr>
                                        <p:cTn id="66" dur="580">
                                          <p:stCondLst>
                                            <p:cond delay="0"/>
                                          </p:stCondLst>
                                        </p:cTn>
                                        <p:tgtEl>
                                          <p:spTgt spid="3">
                                            <p:txEl>
                                              <p:pRg st="2" end="2"/>
                                            </p:txEl>
                                          </p:spTgt>
                                        </p:tgtEl>
                                      </p:cBhvr>
                                    </p:animEffect>
                                    <p:anim calcmode="lin" valueType="num">
                                      <p:cBhvr>
                                        <p:cTn id="67"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3">
                                            <p:txEl>
                                              <p:pRg st="2" end="2"/>
                                            </p:txEl>
                                          </p:spTgt>
                                        </p:tgtEl>
                                      </p:cBhvr>
                                      <p:to x="100000" y="60000"/>
                                    </p:animScale>
                                    <p:animScale>
                                      <p:cBhvr>
                                        <p:cTn id="73" dur="166" decel="50000">
                                          <p:stCondLst>
                                            <p:cond delay="676"/>
                                          </p:stCondLst>
                                        </p:cTn>
                                        <p:tgtEl>
                                          <p:spTgt spid="3">
                                            <p:txEl>
                                              <p:pRg st="2" end="2"/>
                                            </p:txEl>
                                          </p:spTgt>
                                        </p:tgtEl>
                                      </p:cBhvr>
                                      <p:to x="100000" y="100000"/>
                                    </p:animScale>
                                    <p:animScale>
                                      <p:cBhvr>
                                        <p:cTn id="74" dur="26">
                                          <p:stCondLst>
                                            <p:cond delay="1312"/>
                                          </p:stCondLst>
                                        </p:cTn>
                                        <p:tgtEl>
                                          <p:spTgt spid="3">
                                            <p:txEl>
                                              <p:pRg st="2" end="2"/>
                                            </p:txEl>
                                          </p:spTgt>
                                        </p:tgtEl>
                                      </p:cBhvr>
                                      <p:to x="100000" y="80000"/>
                                    </p:animScale>
                                    <p:animScale>
                                      <p:cBhvr>
                                        <p:cTn id="75" dur="166" decel="50000">
                                          <p:stCondLst>
                                            <p:cond delay="1338"/>
                                          </p:stCondLst>
                                        </p:cTn>
                                        <p:tgtEl>
                                          <p:spTgt spid="3">
                                            <p:txEl>
                                              <p:pRg st="2" end="2"/>
                                            </p:txEl>
                                          </p:spTgt>
                                        </p:tgtEl>
                                      </p:cBhvr>
                                      <p:to x="100000" y="100000"/>
                                    </p:animScale>
                                    <p:animScale>
                                      <p:cBhvr>
                                        <p:cTn id="76" dur="26">
                                          <p:stCondLst>
                                            <p:cond delay="1642"/>
                                          </p:stCondLst>
                                        </p:cTn>
                                        <p:tgtEl>
                                          <p:spTgt spid="3">
                                            <p:txEl>
                                              <p:pRg st="2" end="2"/>
                                            </p:txEl>
                                          </p:spTgt>
                                        </p:tgtEl>
                                      </p:cBhvr>
                                      <p:to x="100000" y="90000"/>
                                    </p:animScale>
                                    <p:animScale>
                                      <p:cBhvr>
                                        <p:cTn id="77" dur="166" decel="50000">
                                          <p:stCondLst>
                                            <p:cond delay="1668"/>
                                          </p:stCondLst>
                                        </p:cTn>
                                        <p:tgtEl>
                                          <p:spTgt spid="3">
                                            <p:txEl>
                                              <p:pRg st="2" end="2"/>
                                            </p:txEl>
                                          </p:spTgt>
                                        </p:tgtEl>
                                      </p:cBhvr>
                                      <p:to x="100000" y="100000"/>
                                    </p:animScale>
                                    <p:animScale>
                                      <p:cBhvr>
                                        <p:cTn id="78" dur="26">
                                          <p:stCondLst>
                                            <p:cond delay="1808"/>
                                          </p:stCondLst>
                                        </p:cTn>
                                        <p:tgtEl>
                                          <p:spTgt spid="3">
                                            <p:txEl>
                                              <p:pRg st="2" end="2"/>
                                            </p:txEl>
                                          </p:spTgt>
                                        </p:tgtEl>
                                      </p:cBhvr>
                                      <p:to x="100000" y="95000"/>
                                    </p:animScale>
                                    <p:animScale>
                                      <p:cBhvr>
                                        <p:cTn id="79" dur="166" decel="50000">
                                          <p:stCondLst>
                                            <p:cond delay="1834"/>
                                          </p:stCondLst>
                                        </p:cTn>
                                        <p:tgtEl>
                                          <p:spTgt spid="3">
                                            <p:txEl>
                                              <p:pRg st="2" end="2"/>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3">
                                            <p:txEl>
                                              <p:pRg st="3" end="3"/>
                                            </p:txEl>
                                          </p:spTgt>
                                        </p:tgtEl>
                                        <p:attrNameLst>
                                          <p:attrName>style.visibility</p:attrName>
                                        </p:attrNameLst>
                                      </p:cBhvr>
                                      <p:to>
                                        <p:strVal val="visible"/>
                                      </p:to>
                                    </p:set>
                                    <p:animEffect transition="in" filter="wipe(down)">
                                      <p:cBhvr>
                                        <p:cTn id="84" dur="580">
                                          <p:stCondLst>
                                            <p:cond delay="0"/>
                                          </p:stCondLst>
                                        </p:cTn>
                                        <p:tgtEl>
                                          <p:spTgt spid="3">
                                            <p:txEl>
                                              <p:pRg st="3" end="3"/>
                                            </p:txEl>
                                          </p:spTgt>
                                        </p:tgtEl>
                                      </p:cBhvr>
                                    </p:animEffect>
                                    <p:anim calcmode="lin" valueType="num">
                                      <p:cBhvr>
                                        <p:cTn id="8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3">
                                            <p:txEl>
                                              <p:pRg st="3" end="3"/>
                                            </p:txEl>
                                          </p:spTgt>
                                        </p:tgtEl>
                                      </p:cBhvr>
                                      <p:to x="100000" y="60000"/>
                                    </p:animScale>
                                    <p:animScale>
                                      <p:cBhvr>
                                        <p:cTn id="91" dur="166" decel="50000">
                                          <p:stCondLst>
                                            <p:cond delay="676"/>
                                          </p:stCondLst>
                                        </p:cTn>
                                        <p:tgtEl>
                                          <p:spTgt spid="3">
                                            <p:txEl>
                                              <p:pRg st="3" end="3"/>
                                            </p:txEl>
                                          </p:spTgt>
                                        </p:tgtEl>
                                      </p:cBhvr>
                                      <p:to x="100000" y="100000"/>
                                    </p:animScale>
                                    <p:animScale>
                                      <p:cBhvr>
                                        <p:cTn id="92" dur="26">
                                          <p:stCondLst>
                                            <p:cond delay="1312"/>
                                          </p:stCondLst>
                                        </p:cTn>
                                        <p:tgtEl>
                                          <p:spTgt spid="3">
                                            <p:txEl>
                                              <p:pRg st="3" end="3"/>
                                            </p:txEl>
                                          </p:spTgt>
                                        </p:tgtEl>
                                      </p:cBhvr>
                                      <p:to x="100000" y="80000"/>
                                    </p:animScale>
                                    <p:animScale>
                                      <p:cBhvr>
                                        <p:cTn id="93" dur="166" decel="50000">
                                          <p:stCondLst>
                                            <p:cond delay="1338"/>
                                          </p:stCondLst>
                                        </p:cTn>
                                        <p:tgtEl>
                                          <p:spTgt spid="3">
                                            <p:txEl>
                                              <p:pRg st="3" end="3"/>
                                            </p:txEl>
                                          </p:spTgt>
                                        </p:tgtEl>
                                      </p:cBhvr>
                                      <p:to x="100000" y="100000"/>
                                    </p:animScale>
                                    <p:animScale>
                                      <p:cBhvr>
                                        <p:cTn id="94" dur="26">
                                          <p:stCondLst>
                                            <p:cond delay="1642"/>
                                          </p:stCondLst>
                                        </p:cTn>
                                        <p:tgtEl>
                                          <p:spTgt spid="3">
                                            <p:txEl>
                                              <p:pRg st="3" end="3"/>
                                            </p:txEl>
                                          </p:spTgt>
                                        </p:tgtEl>
                                      </p:cBhvr>
                                      <p:to x="100000" y="90000"/>
                                    </p:animScale>
                                    <p:animScale>
                                      <p:cBhvr>
                                        <p:cTn id="95" dur="166" decel="50000">
                                          <p:stCondLst>
                                            <p:cond delay="1668"/>
                                          </p:stCondLst>
                                        </p:cTn>
                                        <p:tgtEl>
                                          <p:spTgt spid="3">
                                            <p:txEl>
                                              <p:pRg st="3" end="3"/>
                                            </p:txEl>
                                          </p:spTgt>
                                        </p:tgtEl>
                                      </p:cBhvr>
                                      <p:to x="100000" y="100000"/>
                                    </p:animScale>
                                    <p:animScale>
                                      <p:cBhvr>
                                        <p:cTn id="96" dur="26">
                                          <p:stCondLst>
                                            <p:cond delay="1808"/>
                                          </p:stCondLst>
                                        </p:cTn>
                                        <p:tgtEl>
                                          <p:spTgt spid="3">
                                            <p:txEl>
                                              <p:pRg st="3" end="3"/>
                                            </p:txEl>
                                          </p:spTgt>
                                        </p:tgtEl>
                                      </p:cBhvr>
                                      <p:to x="100000" y="95000"/>
                                    </p:animScale>
                                    <p:animScale>
                                      <p:cBhvr>
                                        <p:cTn id="97"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solidFill>
          <a:ln>
            <a:noFill/>
          </a:ln>
        </p:spPr>
        <p:style>
          <a:lnRef idx="0">
            <a:scrgbClr r="0" g="0" b="0"/>
          </a:lnRef>
          <a:fillRef idx="0">
            <a:scrgbClr r="0" g="0" b="0"/>
          </a:fillRef>
          <a:effectRef idx="0">
            <a:scrgbClr r="0" g="0" b="0"/>
          </a:effectRef>
          <a:fontRef idx="minor">
            <a:schemeClr val="lt1"/>
          </a:fontRef>
        </p:style>
        <p:txBody>
          <a:bodyPr/>
          <a:lstStyle/>
          <a:p>
            <a:pPr algn="ctr"/>
            <a:r>
              <a:rPr lang="bn-IN" dirty="0" smtClean="0"/>
              <a:t>বাড়ির কাজ </a:t>
            </a:r>
            <a:endParaRPr lang="en-US" dirty="0"/>
          </a:p>
        </p:txBody>
      </p:sp>
      <p:sp>
        <p:nvSpPr>
          <p:cNvPr id="3" name="Text Placeholder 2"/>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lstStyle/>
          <a:p>
            <a:pPr algn="ctr"/>
            <a:r>
              <a:rPr lang="bn-IN" dirty="0">
                <a:solidFill>
                  <a:srgbClr val="FF0000"/>
                </a:solidFill>
              </a:rPr>
              <a:t>কোনো ব্যক্তি উপকারীর উপকার করেছেন এমন কোনো ঘটনা তোমার জানা থাকলে তা লেখ</a:t>
            </a:r>
            <a:r>
              <a:rPr lang="bn-IN"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234516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80">
                                          <p:stCondLst>
                                            <p:cond delay="0"/>
                                          </p:stCondLst>
                                        </p:cTn>
                                        <p:tgtEl>
                                          <p:spTgt spid="3">
                                            <p:bg/>
                                          </p:spTgt>
                                        </p:tgtEl>
                                      </p:cBhvr>
                                    </p:animEffect>
                                    <p:anim calcmode="lin" valueType="num">
                                      <p:cBhvr>
                                        <p:cTn id="13"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bg/>
                                          </p:spTgt>
                                        </p:tgtEl>
                                      </p:cBhvr>
                                      <p:to x="100000" y="60000"/>
                                    </p:animScale>
                                    <p:animScale>
                                      <p:cBhvr>
                                        <p:cTn id="19" dur="166" decel="50000">
                                          <p:stCondLst>
                                            <p:cond delay="676"/>
                                          </p:stCondLst>
                                        </p:cTn>
                                        <p:tgtEl>
                                          <p:spTgt spid="3">
                                            <p:bg/>
                                          </p:spTgt>
                                        </p:tgtEl>
                                      </p:cBhvr>
                                      <p:to x="100000" y="100000"/>
                                    </p:animScale>
                                    <p:animScale>
                                      <p:cBhvr>
                                        <p:cTn id="20" dur="26">
                                          <p:stCondLst>
                                            <p:cond delay="1312"/>
                                          </p:stCondLst>
                                        </p:cTn>
                                        <p:tgtEl>
                                          <p:spTgt spid="3">
                                            <p:bg/>
                                          </p:spTgt>
                                        </p:tgtEl>
                                      </p:cBhvr>
                                      <p:to x="100000" y="80000"/>
                                    </p:animScale>
                                    <p:animScale>
                                      <p:cBhvr>
                                        <p:cTn id="21" dur="166" decel="50000">
                                          <p:stCondLst>
                                            <p:cond delay="1338"/>
                                          </p:stCondLst>
                                        </p:cTn>
                                        <p:tgtEl>
                                          <p:spTgt spid="3">
                                            <p:bg/>
                                          </p:spTgt>
                                        </p:tgtEl>
                                      </p:cBhvr>
                                      <p:to x="100000" y="100000"/>
                                    </p:animScale>
                                    <p:animScale>
                                      <p:cBhvr>
                                        <p:cTn id="22" dur="26">
                                          <p:stCondLst>
                                            <p:cond delay="1642"/>
                                          </p:stCondLst>
                                        </p:cTn>
                                        <p:tgtEl>
                                          <p:spTgt spid="3">
                                            <p:bg/>
                                          </p:spTgt>
                                        </p:tgtEl>
                                      </p:cBhvr>
                                      <p:to x="100000" y="90000"/>
                                    </p:animScale>
                                    <p:animScale>
                                      <p:cBhvr>
                                        <p:cTn id="23" dur="166" decel="50000">
                                          <p:stCondLst>
                                            <p:cond delay="1668"/>
                                          </p:stCondLst>
                                        </p:cTn>
                                        <p:tgtEl>
                                          <p:spTgt spid="3">
                                            <p:bg/>
                                          </p:spTgt>
                                        </p:tgtEl>
                                      </p:cBhvr>
                                      <p:to x="100000" y="100000"/>
                                    </p:animScale>
                                    <p:animScale>
                                      <p:cBhvr>
                                        <p:cTn id="24" dur="26">
                                          <p:stCondLst>
                                            <p:cond delay="1808"/>
                                          </p:stCondLst>
                                        </p:cTn>
                                        <p:tgtEl>
                                          <p:spTgt spid="3">
                                            <p:bg/>
                                          </p:spTgt>
                                        </p:tgtEl>
                                      </p:cBhvr>
                                      <p:to x="100000" y="95000"/>
                                    </p:animScale>
                                    <p:animScale>
                                      <p:cBhvr>
                                        <p:cTn id="25" dur="166" decel="50000">
                                          <p:stCondLst>
                                            <p:cond delay="1834"/>
                                          </p:stCondLst>
                                        </p:cTn>
                                        <p:tgtEl>
                                          <p:spTgt spid="3">
                                            <p:bg/>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wipe(down)">
                                      <p:cBhvr>
                                        <p:cTn id="30" dur="580">
                                          <p:stCondLst>
                                            <p:cond delay="0"/>
                                          </p:stCondLst>
                                        </p:cTn>
                                        <p:tgtEl>
                                          <p:spTgt spid="3">
                                            <p:txEl>
                                              <p:pRg st="0" end="0"/>
                                            </p:txEl>
                                          </p:spTgt>
                                        </p:tgtEl>
                                      </p:cBhvr>
                                    </p:animEffect>
                                    <p:anim calcmode="lin" valueType="num">
                                      <p:cBhvr>
                                        <p:cTn id="31"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0" end="0"/>
                                            </p:txEl>
                                          </p:spTgt>
                                        </p:tgtEl>
                                      </p:cBhvr>
                                      <p:to x="100000" y="60000"/>
                                    </p:animScale>
                                    <p:animScale>
                                      <p:cBhvr>
                                        <p:cTn id="37" dur="166" decel="50000">
                                          <p:stCondLst>
                                            <p:cond delay="676"/>
                                          </p:stCondLst>
                                        </p:cTn>
                                        <p:tgtEl>
                                          <p:spTgt spid="3">
                                            <p:txEl>
                                              <p:pRg st="0" end="0"/>
                                            </p:txEl>
                                          </p:spTgt>
                                        </p:tgtEl>
                                      </p:cBhvr>
                                      <p:to x="100000" y="100000"/>
                                    </p:animScale>
                                    <p:animScale>
                                      <p:cBhvr>
                                        <p:cTn id="38" dur="26">
                                          <p:stCondLst>
                                            <p:cond delay="1312"/>
                                          </p:stCondLst>
                                        </p:cTn>
                                        <p:tgtEl>
                                          <p:spTgt spid="3">
                                            <p:txEl>
                                              <p:pRg st="0" end="0"/>
                                            </p:txEl>
                                          </p:spTgt>
                                        </p:tgtEl>
                                      </p:cBhvr>
                                      <p:to x="100000" y="80000"/>
                                    </p:animScale>
                                    <p:animScale>
                                      <p:cBhvr>
                                        <p:cTn id="39" dur="166" decel="50000">
                                          <p:stCondLst>
                                            <p:cond delay="1338"/>
                                          </p:stCondLst>
                                        </p:cTn>
                                        <p:tgtEl>
                                          <p:spTgt spid="3">
                                            <p:txEl>
                                              <p:pRg st="0" end="0"/>
                                            </p:txEl>
                                          </p:spTgt>
                                        </p:tgtEl>
                                      </p:cBhvr>
                                      <p:to x="100000" y="100000"/>
                                    </p:animScale>
                                    <p:animScale>
                                      <p:cBhvr>
                                        <p:cTn id="40" dur="26">
                                          <p:stCondLst>
                                            <p:cond delay="1642"/>
                                          </p:stCondLst>
                                        </p:cTn>
                                        <p:tgtEl>
                                          <p:spTgt spid="3">
                                            <p:txEl>
                                              <p:pRg st="0" end="0"/>
                                            </p:txEl>
                                          </p:spTgt>
                                        </p:tgtEl>
                                      </p:cBhvr>
                                      <p:to x="100000" y="90000"/>
                                    </p:animScale>
                                    <p:animScale>
                                      <p:cBhvr>
                                        <p:cTn id="41" dur="166" decel="50000">
                                          <p:stCondLst>
                                            <p:cond delay="1668"/>
                                          </p:stCondLst>
                                        </p:cTn>
                                        <p:tgtEl>
                                          <p:spTgt spid="3">
                                            <p:txEl>
                                              <p:pRg st="0" end="0"/>
                                            </p:txEl>
                                          </p:spTgt>
                                        </p:tgtEl>
                                      </p:cBhvr>
                                      <p:to x="100000" y="100000"/>
                                    </p:animScale>
                                    <p:animScale>
                                      <p:cBhvr>
                                        <p:cTn id="42" dur="26">
                                          <p:stCondLst>
                                            <p:cond delay="1808"/>
                                          </p:stCondLst>
                                        </p:cTn>
                                        <p:tgtEl>
                                          <p:spTgt spid="3">
                                            <p:txEl>
                                              <p:pRg st="0" end="0"/>
                                            </p:txEl>
                                          </p:spTgt>
                                        </p:tgtEl>
                                      </p:cBhvr>
                                      <p:to x="100000" y="95000"/>
                                    </p:animScale>
                                    <p:animScale>
                                      <p:cBhvr>
                                        <p:cTn id="43"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335</Words>
  <Application>Microsoft Office PowerPoint</Application>
  <PresentationFormat>Widescreen</PresentationFormat>
  <Paragraphs>24</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Calibri Light</vt:lpstr>
      <vt:lpstr>NikoshBAN</vt:lpstr>
      <vt:lpstr>Nirmala UI</vt:lpstr>
      <vt:lpstr>Shonar Bangla</vt:lpstr>
      <vt:lpstr>SolaimanLipi</vt:lpstr>
      <vt:lpstr>Vrinda</vt:lpstr>
      <vt:lpstr>Office Theme</vt:lpstr>
      <vt:lpstr>স্বাগত </vt:lpstr>
      <vt:lpstr>PowerPoint Presentation</vt:lpstr>
      <vt:lpstr>উপকারীর প্রতি উপকারকে কী বলে? </vt:lpstr>
      <vt:lpstr>PowerPoint Presentation</vt:lpstr>
      <vt:lpstr>PowerPoint Presentation</vt:lpstr>
      <vt:lpstr> পাঠ-পরিচিতি</vt:lpstr>
      <vt:lpstr>PowerPoint Presentation</vt:lpstr>
      <vt:lpstr>চুরির অভিযোগে কিছুলোক জনৈক ব্যক্তিকে চেয়ারম্যানের ইউনিয়ন পরিষদে হাজির করলো। ঘটনার বিবরণ শুনে তিনি চৌকিদার আমজাদকে ডেকে নির্দেশ দিলেন বন্দিকে তার বাড়িতে রাখতে। ঘটনাক্রমে তিনি জানতে পারলেন বন্দি ব্যক্তি আর কেউ নয়, সে দশ বছর আগে আমজাদের সন্তানকে সড়ক দুর্ঘটনা থেকে বাঁচিয়েছিল, নিজ গৃহে নিয়ে গিয়ে আহত সন্তানের সেবা করেছিল। কিন্তু আমজাদ নিজের ক্ষতি হবে ভেবে না চেনার ভান করে চুপ করে রইল।</vt:lpstr>
      <vt:lpstr>বাড়ির কাজ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11</cp:revision>
  <dcterms:created xsi:type="dcterms:W3CDTF">2021-01-18T12:46:16Z</dcterms:created>
  <dcterms:modified xsi:type="dcterms:W3CDTF">2021-01-19T02:45:31Z</dcterms:modified>
</cp:coreProperties>
</file>