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300" r:id="rId3"/>
    <p:sldId id="298" r:id="rId4"/>
    <p:sldId id="302" r:id="rId5"/>
    <p:sldId id="304" r:id="rId6"/>
    <p:sldId id="303" r:id="rId7"/>
    <p:sldId id="28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551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10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218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592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615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66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741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48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25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20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77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19-Jan-21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21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mdorhelal@gmail.com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শুভেচ্ছা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/ </a:t>
            </a:r>
            <a:r>
              <a:rPr lang="bn-IN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স্বাগতম </a:t>
            </a:r>
            <a:endParaRPr lang="en-US" dirty="0"/>
          </a:p>
        </p:txBody>
      </p:sp>
      <p:pic>
        <p:nvPicPr>
          <p:cNvPr id="6" name="Content Placeholder 3" descr="Chrysanthemu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76400"/>
            <a:ext cx="4605713" cy="4481945"/>
          </a:xfrm>
          <a:prstGeom prst="rect">
            <a:avLst/>
          </a:prstGeom>
        </p:spPr>
      </p:pic>
      <p:pic>
        <p:nvPicPr>
          <p:cNvPr id="5" name="Content Placeholder 3" descr="Chrysanthemu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600200"/>
            <a:ext cx="4208381" cy="4495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57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err="1"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পরিচিতি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914400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5900" dirty="0" err="1" smtClean="0">
                <a:latin typeface="Nikosh" pitchFamily="2" charset="0"/>
                <a:cs typeface="Nikosh" pitchFamily="2" charset="0"/>
              </a:rPr>
              <a:t>পরিচয়</a:t>
            </a:r>
            <a:endParaRPr lang="en-SG" sz="5900" dirty="0">
              <a:latin typeface="Nikosh" pitchFamily="2" charset="0"/>
              <a:cs typeface="Nikosh" pitchFamily="2" charset="0"/>
            </a:endParaRPr>
          </a:p>
          <a:p>
            <a:pPr algn="ctr"/>
            <a:endParaRPr lang="en-S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371601"/>
            <a:ext cx="4041775" cy="9144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ছবি</a:t>
            </a:r>
            <a:endParaRPr lang="en-SG" sz="3600" dirty="0">
              <a:latin typeface="Nikosh" pitchFamily="2" charset="0"/>
              <a:cs typeface="Nikosh" pitchFamily="2" charset="0"/>
            </a:endParaRPr>
          </a:p>
          <a:p>
            <a:pPr algn="ctr"/>
            <a:endParaRPr lang="en-SG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13" name="Bevel 12"/>
          <p:cNvSpPr/>
          <p:nvPr/>
        </p:nvSpPr>
        <p:spPr>
          <a:xfrm>
            <a:off x="457200" y="2286000"/>
            <a:ext cx="4495800" cy="435131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2667000"/>
            <a:ext cx="3352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মোঃ ওবায়দুর রহমান</a:t>
            </a:r>
            <a:endParaRPr lang="en-US" sz="3200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4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প্রভাষক</a:t>
            </a:r>
            <a:endParaRPr lang="en-US" sz="2400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4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4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যোগাযোগ</a:t>
            </a:r>
            <a:r>
              <a:rPr lang="en-US" sz="24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প্রযুক্তি</a:t>
            </a:r>
            <a:r>
              <a:rPr lang="en-US" sz="24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algn="ctr"/>
            <a:r>
              <a:rPr lang="bn-BD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বসন্তকেদার ডিগ্রী কলেজ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মোহনপুর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রাজশাহী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। </a:t>
            </a: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আজীবন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সদস্য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বাংলাদেশ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কম্পিউটার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সোসাইটি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ঢাকা</a:t>
            </a:r>
            <a:endParaRPr lang="en-US" sz="2000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জেলা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এ্যম্বাসেডর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A2i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শিক্ষা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মন্ত্রাণালয়</a:t>
            </a:r>
            <a:endParaRPr lang="en-US" sz="2000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mdorhe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lal@gmail.com</a:t>
            </a:r>
            <a:endParaRPr lang="en-U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n-BD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01770144076 ,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01961326237</a:t>
            </a:r>
            <a:endParaRPr lang="en-US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endParaRPr lang="en-US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SG" dirty="0">
              <a:solidFill>
                <a:prstClr val="black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292927"/>
            <a:ext cx="3276600" cy="3782291"/>
          </a:xfrm>
        </p:spPr>
      </p:pic>
    </p:spTree>
    <p:extLst>
      <p:ext uri="{BB962C8B-B14F-4D97-AF65-F5344CB8AC3E}">
        <p14:creationId xmlns:p14="http://schemas.microsoft.com/office/powerpoint/2010/main" val="193720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45720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পাঠ পরিচিতি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8800"/>
            <a:ext cx="5791200" cy="4114800"/>
          </a:xfrm>
        </p:spPr>
        <p:txBody>
          <a:bodyPr/>
          <a:lstStyle/>
          <a:p>
            <a:pPr algn="ctr"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শ্রেনীঃ একাদশ/ দ্বাদশ রিভিশন </a:t>
            </a:r>
          </a:p>
          <a:p>
            <a:pPr algn="ctr"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তথ্য ও যোগাযোগ প্রযুক্তি বিভাগ</a:t>
            </a:r>
          </a:p>
          <a:p>
            <a:pPr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         তারিখঃ 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৩০</a:t>
            </a:r>
            <a:r>
              <a:rPr lang="bn-BD" sz="4000" smtClean="0">
                <a:latin typeface="Nikosh" pitchFamily="2" charset="0"/>
                <a:cs typeface="Nikosh" pitchFamily="2" charset="0"/>
              </a:rPr>
              <a:t>/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১১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/২০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২০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     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048352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xit" presetSubtype="0" ac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8763000" cy="1143000"/>
          </a:xfrm>
        </p:spPr>
        <p:txBody>
          <a:bodyPr>
            <a:normAutofit/>
          </a:bodyPr>
          <a:lstStyle/>
          <a:p>
            <a:pPr algn="ctr"/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এসো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বন্ধুরা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আইসিটি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ভান্ডার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নিয়ে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আমার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ভিডিও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ক্লাস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দেখ</a:t>
            </a:r>
            <a:r>
              <a:rPr lang="en-US" sz="3000" dirty="0" smtClean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latin typeface="Times New Roman"/>
                <a:ea typeface="Calibri"/>
              </a:rPr>
              <a:t>https://youtu.be/sVOTDZET9FQ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93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আইসিটি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ভান্ডার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হতে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নিয়ে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খেলতে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খেলতে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শেখা</a:t>
            </a:r>
            <a:r>
              <a:rPr lang="en-US" sz="3600" dirty="0">
                <a:solidFill>
                  <a:srgbClr val="04617B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 marL="0" lvl="0" indent="0">
              <a:buClr>
                <a:srgbClr val="0BD0D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BSAM &amp; BTAM =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B= BASIC 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S=  SEQUENCIAL 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A=  ACCESS 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M= METHOD 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Clr>
                <a:srgbClr val="0BD0D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&amp;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B=  BASIC 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T=  TELECOMMUNICATIONS 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A=  ACCESS 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M</a:t>
            </a:r>
            <a:r>
              <a:rPr lang="en-US" smtClean="0">
                <a:solidFill>
                  <a:prstClr val="black"/>
                </a:solidFill>
              </a:rPr>
              <a:t>= METHOD 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0BD0D9"/>
              </a:buClr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0BD0D9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40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4800"/>
            <a:ext cx="33528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ধন্যবাদ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" name="Content Placeholder 9" descr="images1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4227" y="2684948"/>
            <a:ext cx="2029345" cy="2029345"/>
          </a:xfrm>
        </p:spPr>
      </p:pic>
      <p:pic>
        <p:nvPicPr>
          <p:cNvPr id="8" name="Content Placeholder 3" descr="images3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8461" y="2849328"/>
            <a:ext cx="2181878" cy="141548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209</TotalTime>
  <Words>114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Theme1</vt:lpstr>
      <vt:lpstr>1_Office Theme</vt:lpstr>
      <vt:lpstr>শুভেচ্ছা/ স্বাগতম </vt:lpstr>
      <vt:lpstr>শিক্ষক পরিচিতি</vt:lpstr>
      <vt:lpstr>  পাঠ পরিচিতি</vt:lpstr>
      <vt:lpstr>এসো বন্ধুরা আইসিটি শব্দ ভান্ডার নিয়ে আমার একটি ভিডিও ক্লাস দেখ </vt:lpstr>
      <vt:lpstr>আইসিটি তথ্য ভান্ডার হতে শব্দ নিয়ে  খেলতে খেলতে শেখা </vt:lpstr>
      <vt:lpstr> 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/ স্বাগতম</dc:title>
  <dc:creator>USER</dc:creator>
  <cp:lastModifiedBy>Windows User</cp:lastModifiedBy>
  <cp:revision>87</cp:revision>
  <dcterms:created xsi:type="dcterms:W3CDTF">2006-08-16T00:00:00Z</dcterms:created>
  <dcterms:modified xsi:type="dcterms:W3CDTF">2021-01-19T12:45:00Z</dcterms:modified>
</cp:coreProperties>
</file>