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48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5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5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9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1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7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9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0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4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2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6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4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598" y="685800"/>
            <a:ext cx="5105400" cy="16001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Òcig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RinkiyMJ" pitchFamily="2" charset="0"/>
              </a:rPr>
              <a:t>`</a:t>
            </a: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qvjy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RinkiyMJ" pitchFamily="2" charset="0"/>
              </a:rPr>
              <a:t>Avjøvni</a:t>
            </a:r>
            <a:r>
              <a:rPr lang="en-US" dirty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bv‡gÓ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RinkiyMJ" pitchFamily="2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RinkiyMJ" pitchFamily="2" charset="0"/>
              </a:rPr>
            </a:br>
            <a:r>
              <a:rPr lang="en-US" sz="6700" dirty="0" smtClean="0">
                <a:latin typeface="RinkiyMJ" pitchFamily="2" charset="0"/>
              </a:rPr>
              <a:t>¯^</a:t>
            </a:r>
            <a:r>
              <a:rPr lang="en-US" sz="6700" dirty="0" err="1" smtClean="0">
                <a:latin typeface="RinkiyMJ" pitchFamily="2" charset="0"/>
              </a:rPr>
              <a:t>vMZg</a:t>
            </a:r>
            <a:r>
              <a:rPr lang="en-US" sz="6000" dirty="0" smtClean="0">
                <a:latin typeface="RinkiyMJ" pitchFamily="2" charset="0"/>
              </a:rPr>
              <a:t> </a:t>
            </a:r>
            <a:endParaRPr lang="en-US" sz="6000" dirty="0">
              <a:latin typeface="Rinki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590800"/>
            <a:ext cx="6096000" cy="3200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latin typeface="RinkiyMJ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2667000"/>
            <a:ext cx="5714999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83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371600"/>
            <a:ext cx="3200400" cy="8382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err="1">
                <a:latin typeface="RinkiyMJ" pitchFamily="2" charset="0"/>
              </a:rPr>
              <a:t>e</a:t>
            </a:r>
            <a:r>
              <a:rPr lang="en-US" sz="3200" dirty="0" err="1" smtClean="0">
                <a:latin typeface="RinkiyMJ" pitchFamily="2" charset="0"/>
              </a:rPr>
              <a:t>voxi</a:t>
            </a:r>
            <a:r>
              <a:rPr lang="en-US" sz="3200" dirty="0" smtClean="0">
                <a:latin typeface="RinkiyMJ" pitchFamily="2" charset="0"/>
              </a:rPr>
              <a:t> </a:t>
            </a:r>
            <a:r>
              <a:rPr lang="en-US" sz="3200" dirty="0" err="1" smtClean="0">
                <a:latin typeface="RinkiyMJ" pitchFamily="2" charset="0"/>
              </a:rPr>
              <a:t>KvR</a:t>
            </a:r>
            <a:r>
              <a:rPr lang="en-US" sz="3200" dirty="0" smtClean="0">
                <a:latin typeface="RinkiyMJ" pitchFamily="2" charset="0"/>
              </a:rPr>
              <a:t>:</a:t>
            </a:r>
            <a:endParaRPr lang="en-US" sz="32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743200"/>
            <a:ext cx="6400800" cy="1371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RinkiyMJ" pitchFamily="2" charset="0"/>
              </a:rPr>
              <a:t>wcÖq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wkÿv_x©iv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smtClean="0">
                <a:latin typeface="RinkiyMJ" pitchFamily="2" charset="0"/>
              </a:rPr>
              <a:t>†</a:t>
            </a:r>
            <a:r>
              <a:rPr lang="en-US" sz="2400" dirty="0" err="1" smtClean="0">
                <a:latin typeface="RinkiyMJ" pitchFamily="2" charset="0"/>
              </a:rPr>
              <a:t>Zvgiv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evox‡Z</a:t>
            </a:r>
            <a:r>
              <a:rPr lang="en-US" sz="2400" dirty="0" smtClean="0">
                <a:latin typeface="RinkiyMJ" pitchFamily="2" charset="0"/>
              </a:rPr>
              <a:t> Zvnv¾y‡`i </a:t>
            </a:r>
            <a:r>
              <a:rPr lang="en-US" sz="2400" dirty="0" err="1" smtClean="0">
                <a:latin typeface="RinkiyMJ" pitchFamily="2" charset="0"/>
              </a:rPr>
              <a:t>mvjvZ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Av`v‡qi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mgq</a:t>
            </a:r>
            <a:r>
              <a:rPr lang="en-US" sz="2400" dirty="0" smtClean="0">
                <a:latin typeface="RinkiyMJ" pitchFamily="2" charset="0"/>
              </a:rPr>
              <a:t> I </a:t>
            </a:r>
            <a:r>
              <a:rPr lang="en-US" sz="2400" dirty="0" err="1" smtClean="0">
                <a:latin typeface="RinkiyMJ" pitchFamily="2" charset="0"/>
              </a:rPr>
              <a:t>wbqg</a:t>
            </a:r>
            <a:r>
              <a:rPr lang="en-US" sz="2400" dirty="0" smtClean="0">
                <a:latin typeface="RinkiyMJ" pitchFamily="2" charset="0"/>
              </a:rPr>
              <a:t> ¸</a:t>
            </a:r>
            <a:r>
              <a:rPr lang="en-US" sz="2400" dirty="0" err="1" smtClean="0">
                <a:latin typeface="RinkiyMJ" pitchFamily="2" charset="0"/>
              </a:rPr>
              <a:t>wj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LvZvq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wjL‡e</a:t>
            </a:r>
            <a:r>
              <a:rPr lang="en-US" sz="2400" dirty="0" smtClean="0">
                <a:latin typeface="RinkiyMJ" pitchFamily="2" charset="0"/>
              </a:rPr>
              <a:t>|</a:t>
            </a:r>
            <a:endParaRPr lang="en-US" sz="2400" dirty="0" smtClean="0">
              <a:solidFill>
                <a:srgbClr val="002060"/>
              </a:solidFill>
              <a:latin typeface="RinkiyMJ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RinkiyMJ" pitchFamily="2" charset="0"/>
              </a:rPr>
              <a:t> </a:t>
            </a:r>
            <a:endParaRPr lang="en-US" sz="2400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28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31242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err="1" smtClean="0">
                <a:latin typeface="RinkiyMJ" pitchFamily="2" charset="0"/>
              </a:rPr>
              <a:t>ab¨ev</a:t>
            </a:r>
            <a:r>
              <a:rPr lang="en-US" sz="4000" dirty="0" smtClean="0">
                <a:latin typeface="RinkiyMJ" pitchFamily="2" charset="0"/>
              </a:rPr>
              <a:t>`</a:t>
            </a:r>
            <a:endParaRPr lang="en-US" sz="40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5715000" cy="44497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RinkiyMJ" pitchFamily="2" charset="0"/>
              </a:rPr>
              <a:t>                   </a:t>
            </a:r>
            <a:r>
              <a:rPr lang="en-US" sz="4000" dirty="0" err="1" smtClean="0">
                <a:solidFill>
                  <a:srgbClr val="0070C0"/>
                </a:solidFill>
                <a:latin typeface="RinkiyMJ" pitchFamily="2" charset="0"/>
              </a:rPr>
              <a:t>Avjøvnv‡dR</a:t>
            </a:r>
            <a:r>
              <a:rPr lang="en-US" sz="40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endParaRPr lang="en-US" dirty="0">
              <a:solidFill>
                <a:srgbClr val="0070C0"/>
              </a:solidFill>
              <a:latin typeface="RinkiyMJ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4538662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86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066800"/>
            <a:ext cx="3581400" cy="838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RinkiyMJ" pitchFamily="2" charset="0"/>
              </a:rPr>
              <a:t>wkÿK</a:t>
            </a:r>
            <a:r>
              <a:rPr lang="en-US" sz="3600" dirty="0" smtClean="0">
                <a:latin typeface="Rinkiy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cwiwPwZ</a:t>
            </a:r>
            <a:endParaRPr lang="en-US" sz="3600" dirty="0">
              <a:latin typeface="RinkiyMJ" pitchFamily="2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62200"/>
            <a:ext cx="2438400" cy="2514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5248364"/>
            <a:ext cx="4572000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2000" b="1" dirty="0" err="1">
                <a:latin typeface="RinkiyMJ" pitchFamily="2" charset="0"/>
              </a:rPr>
              <a:t>Gm,Gg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igRvb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Avjx</a:t>
            </a:r>
            <a:endParaRPr lang="en-US" sz="2000" b="1" dirty="0">
              <a:latin typeface="RinkiyMJ" pitchFamily="2" charset="0"/>
            </a:endParaRPr>
          </a:p>
          <a:p>
            <a:pPr algn="ctr"/>
            <a:r>
              <a:rPr lang="en-US" sz="2000" dirty="0" err="1">
                <a:latin typeface="RinkiyMJ" pitchFamily="2" charset="0"/>
              </a:rPr>
              <a:t>mnKvix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wkÿK</a:t>
            </a:r>
            <a:endParaRPr lang="en-US" sz="2000" dirty="0">
              <a:latin typeface="RinkiyMJ" pitchFamily="2" charset="0"/>
            </a:endParaRPr>
          </a:p>
          <a:p>
            <a:pPr algn="ctr"/>
            <a:r>
              <a:rPr lang="en-US" sz="2000" dirty="0">
                <a:latin typeface="RinkiyMJ" pitchFamily="2" charset="0"/>
              </a:rPr>
              <a:t>‡K,wR,</a:t>
            </a:r>
            <a:r>
              <a:rPr lang="en-US" sz="2000" dirty="0" err="1">
                <a:latin typeface="RinkiyMJ" pitchFamily="2" charset="0"/>
              </a:rPr>
              <a:t>wf</a:t>
            </a:r>
            <a:r>
              <a:rPr lang="en-US" sz="2000" dirty="0">
                <a:latin typeface="RinkiyMJ" pitchFamily="2" charset="0"/>
              </a:rPr>
              <a:t>,‡R mw¤§</a:t>
            </a:r>
            <a:r>
              <a:rPr lang="en-US" sz="2000" dirty="0" err="1">
                <a:latin typeface="RinkiyMJ" pitchFamily="2" charset="0"/>
              </a:rPr>
              <a:t>jbx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evwjKv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gva¨wgK</a:t>
            </a:r>
            <a:r>
              <a:rPr lang="en-US" sz="2000" dirty="0">
                <a:latin typeface="RinkiyMJ" pitchFamily="2" charset="0"/>
              </a:rPr>
              <a:t> </a:t>
            </a:r>
          </a:p>
          <a:p>
            <a:pPr algn="ctr"/>
            <a:r>
              <a:rPr lang="en-US" sz="2000" dirty="0">
                <a:latin typeface="RinkiyMJ" pitchFamily="2" charset="0"/>
              </a:rPr>
              <a:t>we`¨</a:t>
            </a:r>
            <a:r>
              <a:rPr lang="en-US" sz="2000" dirty="0" err="1">
                <a:latin typeface="RinkiyMJ" pitchFamily="2" charset="0"/>
              </a:rPr>
              <a:t>vjq</a:t>
            </a:r>
            <a:r>
              <a:rPr lang="en-US" sz="2000" dirty="0">
                <a:latin typeface="RinkiyMJ" pitchFamily="2" charset="0"/>
              </a:rPr>
              <a:t>, `</a:t>
            </a:r>
            <a:r>
              <a:rPr lang="en-US" sz="2000" dirty="0" err="1">
                <a:latin typeface="RinkiyMJ" pitchFamily="2" charset="0"/>
              </a:rPr>
              <a:t>v‡Kvc,Lyjbv</a:t>
            </a:r>
            <a:r>
              <a:rPr lang="en-US" sz="2000" dirty="0">
                <a:latin typeface="Rinki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72868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19200"/>
            <a:ext cx="41910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err="1" smtClean="0">
                <a:latin typeface="RinkiyMJ" pitchFamily="2" charset="0"/>
              </a:rPr>
              <a:t>cvVcwiwPwZ</a:t>
            </a:r>
            <a:endParaRPr lang="en-US" sz="40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819400"/>
            <a:ext cx="5105400" cy="25908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>
                <a:latin typeface="RinkiyMJ" pitchFamily="2" charset="0"/>
              </a:rPr>
              <a:t>welq</a:t>
            </a:r>
            <a:r>
              <a:rPr lang="en-US" sz="2800" dirty="0" smtClean="0">
                <a:latin typeface="RinkiyMJ" pitchFamily="2" charset="0"/>
              </a:rPr>
              <a:t>: </a:t>
            </a:r>
            <a:r>
              <a:rPr lang="en-US" sz="2800" dirty="0" err="1" smtClean="0">
                <a:latin typeface="RinkiyMJ" pitchFamily="2" charset="0"/>
              </a:rPr>
              <a:t>Bmjvg</a:t>
            </a:r>
            <a:r>
              <a:rPr lang="en-US" sz="2800" dirty="0" smtClean="0">
                <a:latin typeface="RinkiyMJ" pitchFamily="2" charset="0"/>
              </a:rPr>
              <a:t> I ˆ</a:t>
            </a:r>
            <a:r>
              <a:rPr lang="en-US" sz="2800" dirty="0" err="1" smtClean="0">
                <a:latin typeface="RinkiyMJ" pitchFamily="2" charset="0"/>
              </a:rPr>
              <a:t>bwZK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wkÿv</a:t>
            </a:r>
            <a:r>
              <a:rPr lang="en-US" sz="2800" dirty="0" smtClean="0">
                <a:latin typeface="RinkiyMJ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2800" dirty="0" smtClean="0">
                <a:latin typeface="RinkiyMJ" pitchFamily="2" charset="0"/>
              </a:rPr>
              <a:t>‡</a:t>
            </a:r>
            <a:r>
              <a:rPr lang="en-US" sz="2800" dirty="0" err="1" smtClean="0">
                <a:latin typeface="RinkiyMJ" pitchFamily="2" charset="0"/>
              </a:rPr>
              <a:t>kÖwY</a:t>
            </a:r>
            <a:r>
              <a:rPr lang="en-US" sz="2800" dirty="0" smtClean="0">
                <a:latin typeface="RinkiyMJ" pitchFamily="2" charset="0"/>
              </a:rPr>
              <a:t>: </a:t>
            </a:r>
            <a:r>
              <a:rPr lang="en-US" sz="2800" dirty="0" err="1" smtClean="0">
                <a:latin typeface="RinkiyMJ" pitchFamily="2" charset="0"/>
              </a:rPr>
              <a:t>mßg</a:t>
            </a:r>
            <a:endParaRPr lang="en-US" sz="2800" dirty="0" smtClean="0">
              <a:latin typeface="RinkiyMJ" pitchFamily="2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RinkiyMJ" pitchFamily="2" charset="0"/>
              </a:rPr>
              <a:t>w`¦</a:t>
            </a:r>
            <a:r>
              <a:rPr lang="en-US" sz="2800" dirty="0" err="1" smtClean="0">
                <a:latin typeface="RinkiyMJ" pitchFamily="2" charset="0"/>
              </a:rPr>
              <a:t>ZxqAa¨vq:Bev`Z</a:t>
            </a:r>
            <a:endParaRPr lang="en-US" sz="2800" dirty="0" smtClean="0">
              <a:latin typeface="RinkiyMJ" pitchFamily="2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RinkiyMJ" pitchFamily="2" charset="0"/>
              </a:rPr>
              <a:t>cvVÑ6</a:t>
            </a:r>
          </a:p>
          <a:p>
            <a:pPr marL="0" indent="0" algn="ctr">
              <a:buNone/>
            </a:pP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ÒmvjvZzZ</a:t>
            </a:r>
            <a:r>
              <a:rPr lang="en-US" sz="2800" dirty="0" smtClean="0">
                <a:latin typeface="RinkiyMJ" pitchFamily="2" charset="0"/>
              </a:rPr>
              <a:t> Zvnv¾y`Ó</a:t>
            </a:r>
          </a:p>
          <a:p>
            <a:pPr marL="0" indent="0" algn="ctr">
              <a:buNone/>
            </a:pPr>
            <a:endParaRPr lang="en-US" sz="2800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50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219200"/>
            <a:ext cx="41148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RinkiyMJ" pitchFamily="2" charset="0"/>
              </a:rPr>
              <a:t>wkLb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dj</a:t>
            </a:r>
            <a:r>
              <a:rPr lang="en-US" dirty="0">
                <a:latin typeface="RinkiyMJ" pitchFamily="2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0"/>
            <a:ext cx="7086600" cy="23622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RinkiyMJ" pitchFamily="2" charset="0"/>
              </a:rPr>
              <a:t>Zvnv¾y` </a:t>
            </a:r>
            <a:r>
              <a:rPr lang="en-US" dirty="0" err="1" smtClean="0">
                <a:latin typeface="RinkiyMJ" pitchFamily="2" charset="0"/>
              </a:rPr>
              <a:t>mvjv‡Zi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cwiPq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cvi‡e</a:t>
            </a:r>
            <a:r>
              <a:rPr lang="en-US" dirty="0" smtClean="0">
                <a:latin typeface="RinkiyMJ" pitchFamily="2" charset="0"/>
              </a:rPr>
              <a:t>|</a:t>
            </a:r>
            <a:endParaRPr lang="en-US" dirty="0" smtClean="0">
              <a:latin typeface="RinkiyMJ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RinkiyMJ" pitchFamily="2" charset="0"/>
              </a:rPr>
              <a:t>Zvnv¾y` </a:t>
            </a:r>
            <a:r>
              <a:rPr lang="en-US" dirty="0" err="1" smtClean="0">
                <a:latin typeface="RinkiyMJ" pitchFamily="2" charset="0"/>
              </a:rPr>
              <a:t>mvjv‡Zi</a:t>
            </a:r>
            <a:r>
              <a:rPr lang="en-US" dirty="0" smtClean="0">
                <a:latin typeface="RinkiyMJ" pitchFamily="2" charset="0"/>
              </a:rPr>
              <a:t> ¸</a:t>
            </a:r>
            <a:r>
              <a:rPr lang="en-US" dirty="0" err="1" smtClean="0">
                <a:latin typeface="RinkiyMJ" pitchFamily="2" charset="0"/>
              </a:rPr>
              <a:t>iyZ</a:t>
            </a:r>
            <a:r>
              <a:rPr lang="en-US" dirty="0" smtClean="0">
                <a:latin typeface="RinkiyMJ" pitchFamily="2" charset="0"/>
              </a:rPr>
              <a:t>¡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cvi‡e</a:t>
            </a:r>
            <a:r>
              <a:rPr lang="en-US" dirty="0" smtClean="0">
                <a:latin typeface="RinkiyMJ" pitchFamily="2" charset="0"/>
              </a:rPr>
              <a:t> |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RinkiyMJ" pitchFamily="2" charset="0"/>
              </a:rPr>
              <a:t>Zvnv¾y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mgq</a:t>
            </a:r>
            <a:r>
              <a:rPr lang="en-US" dirty="0" smtClean="0">
                <a:latin typeface="RinkiyMJ" pitchFamily="2" charset="0"/>
              </a:rPr>
              <a:t> I </a:t>
            </a:r>
            <a:r>
              <a:rPr lang="en-US" dirty="0" err="1" smtClean="0">
                <a:latin typeface="RinkiyMJ" pitchFamily="2" charset="0"/>
              </a:rPr>
              <a:t>Av`v‡qi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wbqg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Ki‡Zcvi‡e</a:t>
            </a:r>
            <a:r>
              <a:rPr lang="en-US" dirty="0" smtClean="0">
                <a:latin typeface="Rinki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32755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57200"/>
            <a:ext cx="4267200" cy="8683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RinkiyMJ" pitchFamily="2" charset="0"/>
              </a:rPr>
              <a:t>Zvnv¾y‡`I </a:t>
            </a:r>
            <a:r>
              <a:rPr lang="en-US" sz="3200" dirty="0" err="1" smtClean="0">
                <a:latin typeface="RinkiyMJ" pitchFamily="2" charset="0"/>
              </a:rPr>
              <a:t>mvjv‡Zi</a:t>
            </a:r>
            <a:r>
              <a:rPr lang="en-US" sz="3200" dirty="0" smtClean="0">
                <a:latin typeface="RinkiyMJ" pitchFamily="2" charset="0"/>
              </a:rPr>
              <a:t> </a:t>
            </a:r>
            <a:r>
              <a:rPr lang="en-US" sz="3200" dirty="0" err="1" smtClean="0">
                <a:latin typeface="RinkiyMJ" pitchFamily="2" charset="0"/>
              </a:rPr>
              <a:t>cwiPq</a:t>
            </a:r>
            <a:r>
              <a:rPr lang="en-US" sz="3200" dirty="0" smtClean="0">
                <a:latin typeface="RinkiyMJ" pitchFamily="2" charset="0"/>
              </a:rPr>
              <a:t>:</a:t>
            </a:r>
            <a:endParaRPr lang="en-US" sz="32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43800" cy="5181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RinkiyMJ" pitchFamily="2" charset="0"/>
              </a:rPr>
              <a:t>ÔZvnv¾y`Õ </a:t>
            </a:r>
            <a:r>
              <a:rPr lang="en-US" sz="2800" dirty="0" err="1" smtClean="0">
                <a:latin typeface="RinkiyMJ" pitchFamily="2" charset="0"/>
              </a:rPr>
              <a:t>Aviwe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kã</a:t>
            </a:r>
            <a:r>
              <a:rPr lang="en-US" sz="2800" dirty="0" smtClean="0">
                <a:latin typeface="RinkiyMJ" pitchFamily="2" charset="0"/>
              </a:rPr>
              <a:t>| </a:t>
            </a:r>
            <a:r>
              <a:rPr lang="en-US" sz="2800" dirty="0" err="1" smtClean="0">
                <a:latin typeface="RinkiyMJ" pitchFamily="2" charset="0"/>
              </a:rPr>
              <a:t>Gi</a:t>
            </a:r>
            <a:r>
              <a:rPr lang="en-US" sz="2800" dirty="0" smtClean="0">
                <a:latin typeface="RinkiyMJ" pitchFamily="2" charset="0"/>
              </a:rPr>
              <a:t> A_© </a:t>
            </a:r>
            <a:r>
              <a:rPr lang="en-US" sz="2800" dirty="0" err="1" smtClean="0">
                <a:latin typeface="RinkiyMJ" pitchFamily="2" charset="0"/>
              </a:rPr>
              <a:t>ivZ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RvMv</a:t>
            </a:r>
            <a:r>
              <a:rPr lang="en-US" sz="2800" dirty="0" smtClean="0">
                <a:latin typeface="RinkiyMJ" pitchFamily="2" charset="0"/>
              </a:rPr>
              <a:t> ,</a:t>
            </a:r>
            <a:r>
              <a:rPr lang="en-US" sz="2800" dirty="0" err="1" smtClean="0">
                <a:latin typeface="RinkiyMJ" pitchFamily="2" charset="0"/>
              </a:rPr>
              <a:t>Nyg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smtClean="0">
                <a:latin typeface="RinkiyMJ" pitchFamily="2" charset="0"/>
              </a:rPr>
              <a:t>†_‡K </a:t>
            </a:r>
            <a:r>
              <a:rPr lang="en-US" sz="2800" dirty="0" err="1" smtClean="0">
                <a:latin typeface="RinkiyMJ" pitchFamily="2" charset="0"/>
              </a:rPr>
              <a:t>IVv</a:t>
            </a:r>
            <a:r>
              <a:rPr lang="en-US" sz="2800" dirty="0" smtClean="0">
                <a:latin typeface="RinkiyMJ" pitchFamily="2" charset="0"/>
              </a:rPr>
              <a:t>|</a:t>
            </a:r>
            <a:endParaRPr lang="en-US" sz="2800" dirty="0" smtClean="0">
              <a:latin typeface="RinkiyMJ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RinkiyMJ" pitchFamily="2" charset="0"/>
              </a:rPr>
              <a:t>ga¨iv‡Zi</a:t>
            </a:r>
            <a:r>
              <a:rPr lang="en-US" sz="2800" dirty="0" smtClean="0">
                <a:latin typeface="RinkiyMJ" pitchFamily="2" charset="0"/>
              </a:rPr>
              <a:t> ci </a:t>
            </a:r>
            <a:r>
              <a:rPr lang="en-US" sz="2800" dirty="0" err="1" smtClean="0">
                <a:latin typeface="RinkiyMJ" pitchFamily="2" charset="0"/>
              </a:rPr>
              <a:t>Nyg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smtClean="0">
                <a:latin typeface="RinkiyMJ" pitchFamily="2" charset="0"/>
              </a:rPr>
              <a:t>†_‡K E‡V †h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Ki‡Z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nq</a:t>
            </a:r>
            <a:r>
              <a:rPr lang="en-US" sz="2800" dirty="0" smtClean="0">
                <a:latin typeface="RinkiyMJ" pitchFamily="2" charset="0"/>
              </a:rPr>
              <a:t>, </a:t>
            </a:r>
            <a:r>
              <a:rPr lang="en-US" sz="2800" dirty="0" err="1" smtClean="0">
                <a:latin typeface="RinkiyMJ" pitchFamily="2" charset="0"/>
              </a:rPr>
              <a:t>Zv‡K</a:t>
            </a:r>
            <a:r>
              <a:rPr lang="en-US" sz="2800" dirty="0" smtClean="0">
                <a:latin typeface="RinkiyMJ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latin typeface="RinkiyMJ" pitchFamily="2" charset="0"/>
              </a:rPr>
              <a:t>Zvnv¾y‡`i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e‡j</a:t>
            </a:r>
            <a:r>
              <a:rPr lang="en-US" sz="2800" dirty="0" smtClean="0">
                <a:latin typeface="RinkiyMJ" pitchFamily="2" charset="0"/>
              </a:rPr>
              <a:t>| </a:t>
            </a:r>
            <a:endParaRPr lang="en-US" sz="2800" dirty="0" smtClean="0">
              <a:latin typeface="RinkiyMJ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RinkiyMJ" pitchFamily="2" charset="0"/>
              </a:rPr>
              <a:t>Zvnv¾y</a:t>
            </a:r>
            <a:r>
              <a:rPr lang="en-US" sz="2800" dirty="0" smtClean="0">
                <a:latin typeface="RinkiyMJ" pitchFamily="2" charset="0"/>
              </a:rPr>
              <a:t>‡`i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mybœZ</a:t>
            </a:r>
            <a:r>
              <a:rPr lang="en-US" sz="2800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RinkiyMJ" pitchFamily="2" charset="0"/>
              </a:rPr>
              <a:t>Gi</a:t>
            </a:r>
            <a:r>
              <a:rPr lang="en-US" sz="2800" dirty="0" smtClean="0">
                <a:latin typeface="RinkiyMJ" pitchFamily="2" charset="0"/>
              </a:rPr>
              <a:t> ¸</a:t>
            </a:r>
            <a:r>
              <a:rPr lang="en-US" sz="2800" dirty="0" err="1" smtClean="0">
                <a:latin typeface="RinkiyMJ" pitchFamily="2" charset="0"/>
              </a:rPr>
              <a:t>iyZ</a:t>
            </a:r>
            <a:r>
              <a:rPr lang="en-US" sz="2800" dirty="0" smtClean="0">
                <a:latin typeface="RinkiyMJ" pitchFamily="2" charset="0"/>
              </a:rPr>
              <a:t>¡ </a:t>
            </a:r>
            <a:r>
              <a:rPr lang="en-US" sz="2800" dirty="0" err="1" smtClean="0">
                <a:latin typeface="RinkiyMJ" pitchFamily="2" charset="0"/>
              </a:rPr>
              <a:t>Acwimxg</a:t>
            </a:r>
            <a:r>
              <a:rPr lang="en-US" sz="2800" dirty="0" smtClean="0">
                <a:latin typeface="RinkiyMJ" pitchFamily="2" charset="0"/>
              </a:rPr>
              <a:t>| </a:t>
            </a:r>
            <a:endParaRPr lang="en-US" sz="2800" dirty="0" smtClean="0">
              <a:latin typeface="RinkiyMJ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RinkiyMJ" pitchFamily="2" charset="0"/>
              </a:rPr>
              <a:t>bwe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Kwig</a:t>
            </a:r>
            <a:r>
              <a:rPr lang="en-US" sz="2800" dirty="0" smtClean="0">
                <a:latin typeface="RinkiyMJ" pitchFamily="2" charset="0"/>
              </a:rPr>
              <a:t> (m.) </a:t>
            </a:r>
            <a:r>
              <a:rPr lang="en-US" sz="2800" dirty="0" err="1" smtClean="0">
                <a:latin typeface="RinkiyMJ" pitchFamily="2" charset="0"/>
              </a:rPr>
              <a:t>cÖwZwbqZ</a:t>
            </a:r>
            <a:r>
              <a:rPr lang="en-US" sz="2800" dirty="0" smtClean="0">
                <a:latin typeface="RinkiyMJ" pitchFamily="2" charset="0"/>
              </a:rPr>
              <a:t> G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Ki‡Zb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Ges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mvnvweMY‡KI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Av`v‡qi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Rb</a:t>
            </a:r>
            <a:r>
              <a:rPr lang="en-US" sz="2800" dirty="0" smtClean="0">
                <a:latin typeface="RinkiyMJ" pitchFamily="2" charset="0"/>
              </a:rPr>
              <a:t>¨ </a:t>
            </a:r>
            <a:r>
              <a:rPr lang="en-US" sz="2800" dirty="0" err="1" smtClean="0">
                <a:latin typeface="RinkiyMJ" pitchFamily="2" charset="0"/>
              </a:rPr>
              <a:t>DrmvwnZ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Ki‡Zb</a:t>
            </a:r>
            <a:r>
              <a:rPr lang="en-US" sz="2800" dirty="0" smtClean="0">
                <a:latin typeface="RinkiyMJ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>
                <a:latin typeface="RinkiyMJ" pitchFamily="2" charset="0"/>
              </a:rPr>
              <a:t>g</a:t>
            </a:r>
            <a:r>
              <a:rPr lang="en-US" sz="2800" dirty="0" err="1" smtClean="0">
                <a:latin typeface="RinkiyMJ" pitchFamily="2" charset="0"/>
              </a:rPr>
              <a:t>nvbwe</a:t>
            </a:r>
            <a:r>
              <a:rPr lang="en-US" sz="2800" dirty="0" smtClean="0">
                <a:latin typeface="RinkiyMJ" pitchFamily="2" charset="0"/>
              </a:rPr>
              <a:t> (m.)-</a:t>
            </a:r>
            <a:r>
              <a:rPr lang="en-US" sz="2800" dirty="0" err="1" smtClean="0">
                <a:latin typeface="RinkiyMJ" pitchFamily="2" charset="0"/>
              </a:rPr>
              <a:t>Gi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Dci</a:t>
            </a:r>
            <a:r>
              <a:rPr lang="en-US" sz="2800" dirty="0" smtClean="0">
                <a:latin typeface="RinkiyMJ" pitchFamily="2" charset="0"/>
              </a:rPr>
              <a:t> Zvnv¾y`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&amp;</a:t>
            </a:r>
            <a:r>
              <a:rPr lang="en-US" sz="2800" dirty="0" err="1" smtClean="0">
                <a:latin typeface="RinkiyMJ" pitchFamily="2" charset="0"/>
              </a:rPr>
              <a:t>Av`v‡qi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Rb</a:t>
            </a:r>
            <a:r>
              <a:rPr lang="en-US" sz="2800" dirty="0" smtClean="0">
                <a:latin typeface="RinkiyMJ" pitchFamily="2" charset="0"/>
              </a:rPr>
              <a:t>¨ </a:t>
            </a:r>
            <a:r>
              <a:rPr lang="en-US" sz="2800" dirty="0" err="1" smtClean="0">
                <a:latin typeface="RinkiyMJ" pitchFamily="2" charset="0"/>
              </a:rPr>
              <a:t>we‡kl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ZvwM</a:t>
            </a:r>
            <a:r>
              <a:rPr lang="en-US" sz="2800" dirty="0" smtClean="0">
                <a:latin typeface="RinkiyMJ" pitchFamily="2" charset="0"/>
              </a:rPr>
              <a:t>` </a:t>
            </a:r>
            <a:r>
              <a:rPr lang="en-US" sz="2800" dirty="0" err="1" smtClean="0">
                <a:latin typeface="RinkiyMJ" pitchFamily="2" charset="0"/>
              </a:rPr>
              <a:t>wQj|gnvb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Avjøvn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e‡jb</a:t>
            </a:r>
            <a:r>
              <a:rPr lang="en-US" sz="2800" dirty="0" smtClean="0">
                <a:latin typeface="RinkiyMJ" pitchFamily="2" charset="0"/>
              </a:rPr>
              <a:t> ,</a:t>
            </a:r>
          </a:p>
          <a:p>
            <a:pPr marL="0" indent="0">
              <a:buNone/>
            </a:pPr>
            <a:endParaRPr lang="en-US" sz="2800" dirty="0" smtClean="0">
              <a:latin typeface="RinkiyMJ" pitchFamily="2" charset="0"/>
            </a:endParaRPr>
          </a:p>
          <a:p>
            <a:pPr marL="0" indent="0">
              <a:buNone/>
            </a:pPr>
            <a:endParaRPr lang="en-US" sz="2800" dirty="0">
              <a:latin typeface="RinkiyMJ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477932"/>
            <a:ext cx="4038600" cy="9228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401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543800" cy="1371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b="1" dirty="0" smtClean="0">
                <a:latin typeface="RinkiyMJ" pitchFamily="2" charset="0"/>
              </a:rPr>
              <a:t>A</a:t>
            </a:r>
            <a:r>
              <a:rPr lang="en-US" sz="3600" b="1" dirty="0" smtClean="0">
                <a:latin typeface="RinkiyMJ" pitchFamily="2" charset="0"/>
              </a:rPr>
              <a:t>_©: </a:t>
            </a:r>
            <a:r>
              <a:rPr lang="en-US" sz="3600" b="1" dirty="0" err="1" smtClean="0">
                <a:latin typeface="RinkiyMJ" pitchFamily="2" charset="0"/>
              </a:rPr>
              <a:t>Ò</a:t>
            </a:r>
            <a:r>
              <a:rPr lang="en-US" sz="3100" dirty="0" err="1" smtClean="0">
                <a:latin typeface="RinkiyMJ" pitchFamily="2" charset="0"/>
              </a:rPr>
              <a:t>iv‡Zi</a:t>
            </a:r>
            <a:r>
              <a:rPr lang="en-US" sz="3100" dirty="0" smtClean="0">
                <a:latin typeface="RinkiyMJ" pitchFamily="2" charset="0"/>
              </a:rPr>
              <a:t> </a:t>
            </a:r>
            <a:r>
              <a:rPr lang="en-US" sz="3100" dirty="0" err="1" smtClean="0">
                <a:latin typeface="RinkiyMJ" pitchFamily="2" charset="0"/>
              </a:rPr>
              <a:t>wKQz</a:t>
            </a:r>
            <a:r>
              <a:rPr lang="en-US" sz="3100" dirty="0" smtClean="0">
                <a:latin typeface="RinkiyMJ" pitchFamily="2" charset="0"/>
              </a:rPr>
              <a:t> </a:t>
            </a:r>
            <a:r>
              <a:rPr lang="en-US" sz="3100" dirty="0" err="1" smtClean="0">
                <a:latin typeface="RinkiyMJ" pitchFamily="2" charset="0"/>
              </a:rPr>
              <a:t>As‡k</a:t>
            </a:r>
            <a:r>
              <a:rPr lang="en-US" sz="3100" dirty="0" smtClean="0">
                <a:latin typeface="RinkiyMJ" pitchFamily="2" charset="0"/>
              </a:rPr>
              <a:t> Zvnv¾y‡`i </a:t>
            </a:r>
            <a:r>
              <a:rPr lang="en-US" sz="3100" dirty="0" err="1" smtClean="0">
                <a:latin typeface="RinkiyMJ" pitchFamily="2" charset="0"/>
              </a:rPr>
              <a:t>mvjvZ</a:t>
            </a:r>
            <a:r>
              <a:rPr lang="en-US" sz="3100" dirty="0" smtClean="0">
                <a:latin typeface="RinkiyMJ" pitchFamily="2" charset="0"/>
              </a:rPr>
              <a:t> </a:t>
            </a:r>
            <a:r>
              <a:rPr lang="en-US" sz="3100" dirty="0" err="1" smtClean="0">
                <a:latin typeface="RinkiyMJ" pitchFamily="2" charset="0"/>
              </a:rPr>
              <a:t>Av`vq</a:t>
            </a:r>
            <a:r>
              <a:rPr lang="en-US" sz="3100" dirty="0" smtClean="0">
                <a:latin typeface="RinkiyMJ" pitchFamily="2" charset="0"/>
              </a:rPr>
              <a:t> </a:t>
            </a:r>
            <a:r>
              <a:rPr lang="en-US" sz="3100" dirty="0" err="1" smtClean="0">
                <a:latin typeface="RinkiyMJ" pitchFamily="2" charset="0"/>
              </a:rPr>
              <a:t>Kiæb</a:t>
            </a:r>
            <a:r>
              <a:rPr lang="en-US" sz="3100" dirty="0" smtClean="0">
                <a:latin typeface="RinkiyMJ" pitchFamily="2" charset="0"/>
              </a:rPr>
              <a:t>|</a:t>
            </a:r>
            <a:br>
              <a:rPr lang="en-US" sz="3100" dirty="0" smtClean="0">
                <a:latin typeface="RinkiyMJ" pitchFamily="2" charset="0"/>
              </a:rPr>
            </a:br>
            <a:r>
              <a:rPr lang="en-US" sz="3100" dirty="0" smtClean="0">
                <a:latin typeface="RinkiyMJ" pitchFamily="2" charset="0"/>
              </a:rPr>
              <a:t>G </a:t>
            </a:r>
            <a:r>
              <a:rPr lang="en-US" sz="3100" dirty="0" err="1" smtClean="0">
                <a:latin typeface="RinkiyMJ" pitchFamily="2" charset="0"/>
              </a:rPr>
              <a:t>mvjvZ</a:t>
            </a:r>
            <a:r>
              <a:rPr lang="en-US" sz="3100" dirty="0" smtClean="0">
                <a:latin typeface="RinkiyMJ" pitchFamily="2" charset="0"/>
              </a:rPr>
              <a:t> </a:t>
            </a:r>
            <a:r>
              <a:rPr lang="en-US" sz="3100" dirty="0" err="1" smtClean="0">
                <a:latin typeface="RinkiyMJ" pitchFamily="2" charset="0"/>
              </a:rPr>
              <a:t>Avcbvi</a:t>
            </a:r>
            <a:r>
              <a:rPr lang="en-US" sz="3100" dirty="0" smtClean="0">
                <a:latin typeface="RinkiyMJ" pitchFamily="2" charset="0"/>
              </a:rPr>
              <a:t> </a:t>
            </a:r>
            <a:r>
              <a:rPr lang="en-US" sz="3100" dirty="0" err="1" smtClean="0">
                <a:latin typeface="RinkiyMJ" pitchFamily="2" charset="0"/>
              </a:rPr>
              <a:t>Rb</a:t>
            </a:r>
            <a:r>
              <a:rPr lang="en-US" sz="3100" dirty="0" smtClean="0">
                <a:latin typeface="RinkiyMJ" pitchFamily="2" charset="0"/>
              </a:rPr>
              <a:t>¨ ZwZwi³|Ó</a:t>
            </a:r>
            <a:r>
              <a:rPr lang="en-US" sz="2700" dirty="0" smtClean="0">
                <a:latin typeface="RinkiyMJ" pitchFamily="2" charset="0"/>
              </a:rPr>
              <a:t>(</a:t>
            </a:r>
            <a:r>
              <a:rPr lang="en-US" sz="2700" dirty="0" err="1" smtClean="0">
                <a:latin typeface="RinkiyMJ" pitchFamily="2" charset="0"/>
              </a:rPr>
              <a:t>m~iv</a:t>
            </a:r>
            <a:r>
              <a:rPr lang="en-US" sz="2700" dirty="0" smtClean="0">
                <a:latin typeface="RinkiyMJ" pitchFamily="2" charset="0"/>
              </a:rPr>
              <a:t> </a:t>
            </a:r>
            <a:r>
              <a:rPr lang="en-US" sz="2700" dirty="0" err="1" smtClean="0">
                <a:latin typeface="RinkiyMJ" pitchFamily="2" charset="0"/>
              </a:rPr>
              <a:t>ewb</a:t>
            </a:r>
            <a:r>
              <a:rPr lang="en-US" sz="2700" dirty="0" smtClean="0">
                <a:latin typeface="RinkiyMJ" pitchFamily="2" charset="0"/>
              </a:rPr>
              <a:t> </a:t>
            </a:r>
            <a:r>
              <a:rPr lang="en-US" sz="2700" dirty="0" err="1" smtClean="0">
                <a:latin typeface="RinkiyMJ" pitchFamily="2" charset="0"/>
              </a:rPr>
              <a:t>BmivBj,AvqvZ</a:t>
            </a:r>
            <a:r>
              <a:rPr lang="en-US" sz="2700" dirty="0" smtClean="0">
                <a:latin typeface="RinkiyMJ" pitchFamily="2" charset="0"/>
              </a:rPr>
              <a:t> 79)</a:t>
            </a:r>
            <a:endParaRPr lang="en-US" sz="2700" b="1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276600"/>
            <a:ext cx="7543800" cy="1447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Kv‡bv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Kvi‡Y</a:t>
            </a:r>
            <a:r>
              <a:rPr lang="en-US" dirty="0" smtClean="0">
                <a:latin typeface="RinkiyMJ" pitchFamily="2" charset="0"/>
              </a:rPr>
              <a:t> Zvnv¾y‡`I </a:t>
            </a:r>
            <a:r>
              <a:rPr lang="en-US" dirty="0" err="1" smtClean="0">
                <a:latin typeface="RinkiyMJ" pitchFamily="2" charset="0"/>
              </a:rPr>
              <a:t>mvjvZ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Qz‡U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M‡j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gnvbwe</a:t>
            </a:r>
            <a:r>
              <a:rPr lang="en-US" dirty="0" smtClean="0">
                <a:latin typeface="RinkiyMJ" pitchFamily="2" charset="0"/>
              </a:rPr>
              <a:t> (m.) `</a:t>
            </a:r>
            <a:r>
              <a:rPr lang="en-US" dirty="0" err="1" smtClean="0">
                <a:latin typeface="RinkiyMJ" pitchFamily="2" charset="0"/>
              </a:rPr>
              <a:t>ycy‡ii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Av‡MB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Kvhv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K‡i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wb‡Zb</a:t>
            </a:r>
            <a:r>
              <a:rPr lang="en-US" dirty="0" smtClean="0">
                <a:latin typeface="RinkiyMJ" pitchFamily="2" charset="0"/>
              </a:rPr>
              <a:t>|</a:t>
            </a: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33400"/>
            <a:ext cx="5410200" cy="9906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600" dirty="0" smtClean="0">
                <a:latin typeface="RinkiyMJ" pitchFamily="2" charset="0"/>
              </a:rPr>
              <a:t>Zvnv¾y‡`i </a:t>
            </a:r>
            <a:r>
              <a:rPr lang="en-US" sz="3600" dirty="0" err="1" smtClean="0">
                <a:latin typeface="RinkiyMJ" pitchFamily="2" charset="0"/>
              </a:rPr>
              <a:t>mvjv‡Zi</a:t>
            </a:r>
            <a:r>
              <a:rPr lang="en-US" sz="3600" dirty="0" smtClean="0">
                <a:latin typeface="RinkiyMJ" pitchFamily="2" charset="0"/>
              </a:rPr>
              <a:t> ¸</a:t>
            </a:r>
            <a:r>
              <a:rPr lang="en-US" sz="3600" dirty="0" err="1" smtClean="0">
                <a:latin typeface="RinkiyMJ" pitchFamily="2" charset="0"/>
              </a:rPr>
              <a:t>iyZ</a:t>
            </a:r>
            <a:r>
              <a:rPr lang="en-US" sz="3600" dirty="0" smtClean="0">
                <a:latin typeface="RinkiyMJ" pitchFamily="2" charset="0"/>
              </a:rPr>
              <a:t>:¡</a:t>
            </a:r>
            <a:endParaRPr lang="en-US" sz="36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6858000" cy="34289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RinkiyMJ" pitchFamily="2" charset="0"/>
              </a:rPr>
              <a:t>Mfxi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iv‡Z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Aviv‡gi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Nyg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Z¨vM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ev</a:t>
            </a:r>
            <a:r>
              <a:rPr lang="en-US" sz="2800" dirty="0" smtClean="0">
                <a:latin typeface="RinkiyMJ" pitchFamily="2" charset="0"/>
              </a:rPr>
              <a:t>›`v </a:t>
            </a:r>
            <a:r>
              <a:rPr lang="en-US" sz="2800" dirty="0" err="1" smtClean="0">
                <a:latin typeface="RinkiyMJ" pitchFamily="2" charset="0"/>
              </a:rPr>
              <a:t>hLb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Avjøvni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smtClean="0">
                <a:latin typeface="RinkiyMJ" pitchFamily="2" charset="0"/>
              </a:rPr>
              <a:t>ˆ</a:t>
            </a:r>
            <a:r>
              <a:rPr lang="en-US" sz="2800" dirty="0" err="1" smtClean="0">
                <a:latin typeface="RinkiyMJ" pitchFamily="2" charset="0"/>
              </a:rPr>
              <a:t>bKU</a:t>
            </a:r>
            <a:r>
              <a:rPr lang="en-US" sz="2800" dirty="0" smtClean="0">
                <a:latin typeface="RinkiyMJ" pitchFamily="2" charset="0"/>
              </a:rPr>
              <a:t>¨ I </a:t>
            </a:r>
            <a:r>
              <a:rPr lang="en-US" sz="2800" dirty="0" err="1" smtClean="0">
                <a:latin typeface="RinkiyMJ" pitchFamily="2" charset="0"/>
              </a:rPr>
              <a:t>ingZ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cvIqvi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Avkvq</a:t>
            </a:r>
            <a:r>
              <a:rPr lang="en-US" sz="2800" dirty="0" smtClean="0">
                <a:latin typeface="RinkiyMJ" pitchFamily="2" charset="0"/>
              </a:rPr>
              <a:t> Zvnv¾y‡`i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K‡i</a:t>
            </a:r>
            <a:r>
              <a:rPr lang="en-US" sz="2800" dirty="0" smtClean="0">
                <a:latin typeface="RinkiyMJ" pitchFamily="2" charset="0"/>
              </a:rPr>
              <a:t>, </a:t>
            </a:r>
            <a:r>
              <a:rPr lang="en-US" sz="2800" dirty="0" err="1" smtClean="0">
                <a:latin typeface="RinkiyMJ" pitchFamily="2" charset="0"/>
              </a:rPr>
              <a:t>ZLb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Avjøvn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LyeB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Lywk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nb</a:t>
            </a:r>
            <a:r>
              <a:rPr lang="en-US" sz="2800" dirty="0" smtClean="0">
                <a:latin typeface="RinkiyMJ" pitchFamily="2" charset="0"/>
              </a:rPr>
              <a:t>|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RinkiyMJ" pitchFamily="2" charset="0"/>
              </a:rPr>
              <a:t>Zvnv¾y` </a:t>
            </a:r>
            <a:r>
              <a:rPr lang="en-US" sz="2800" dirty="0" err="1" smtClean="0">
                <a:latin typeface="RinkiyMJ" pitchFamily="2" charset="0"/>
              </a:rPr>
              <a:t>mvjv‡Zi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gva</a:t>
            </a:r>
            <a:r>
              <a:rPr lang="en-US" sz="2800" dirty="0" smtClean="0">
                <a:latin typeface="RinkiyMJ" pitchFamily="2" charset="0"/>
              </a:rPr>
              <a:t>¨‡g </a:t>
            </a:r>
            <a:r>
              <a:rPr lang="en-US" sz="2800" dirty="0" err="1" smtClean="0">
                <a:latin typeface="RinkiyMJ" pitchFamily="2" charset="0"/>
              </a:rPr>
              <a:t>ev</a:t>
            </a:r>
            <a:r>
              <a:rPr lang="en-US" sz="2800" dirty="0" smtClean="0">
                <a:latin typeface="RinkiyMJ" pitchFamily="2" charset="0"/>
              </a:rPr>
              <a:t>›`vi </a:t>
            </a:r>
            <a:r>
              <a:rPr lang="en-US" sz="2800" dirty="0" err="1" smtClean="0">
                <a:latin typeface="RinkiyMJ" pitchFamily="2" charset="0"/>
              </a:rPr>
              <a:t>Ava¨vwZ¥K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DbœwZ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mvwaZ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nq</a:t>
            </a:r>
            <a:r>
              <a:rPr lang="en-US" sz="2800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RinkiyMJ" pitchFamily="2" charset="0"/>
              </a:rPr>
              <a:t>G </a:t>
            </a:r>
            <a:r>
              <a:rPr lang="en-US" sz="2800" dirty="0" err="1" smtClean="0">
                <a:latin typeface="RinkiyMJ" pitchFamily="2" charset="0"/>
              </a:rPr>
              <a:t>mvjvZAv`v‡q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cyY¨gq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Rxe‡bi</a:t>
            </a:r>
            <a:r>
              <a:rPr lang="en-US" sz="2800" dirty="0" smtClean="0">
                <a:latin typeface="RinkiyMJ" pitchFamily="2" charset="0"/>
              </a:rPr>
              <a:t> c_ </a:t>
            </a:r>
            <a:r>
              <a:rPr lang="en-US" sz="2800" dirty="0" err="1" smtClean="0">
                <a:latin typeface="RinkiyMJ" pitchFamily="2" charset="0"/>
              </a:rPr>
              <a:t>cÖk¯Í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nq</a:t>
            </a:r>
            <a:r>
              <a:rPr lang="en-US" sz="2800" dirty="0" smtClean="0"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endParaRPr lang="en-US" dirty="0" smtClean="0">
              <a:latin typeface="RinkiyMJ" pitchFamily="2" charset="0"/>
            </a:endParaRPr>
          </a:p>
          <a:p>
            <a:pPr marL="0" indent="0">
              <a:buNone/>
            </a:pP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6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Avjøvn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Zvqvjv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G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mvjvZ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Av`vqKvixi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¸Y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eY©bv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Ki‡Z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wM‡q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e‡jb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:</a:t>
            </a:r>
            <a:endParaRPr lang="en-US" sz="3200" dirty="0">
              <a:solidFill>
                <a:srgbClr val="0070C0"/>
              </a:solidFill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RinkiyMJ" pitchFamily="2" charset="0"/>
              </a:rPr>
              <a:t>ÔZviv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kh¨v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Z¨vM</a:t>
            </a:r>
            <a:r>
              <a:rPr lang="en-US" sz="2800" dirty="0" smtClean="0">
                <a:latin typeface="RinkiyMJ" pitchFamily="2" charset="0"/>
              </a:rPr>
              <a:t> K‡I </a:t>
            </a:r>
            <a:r>
              <a:rPr lang="en-US" sz="2800" dirty="0" err="1" smtClean="0">
                <a:latin typeface="RinkiyMJ" pitchFamily="2" charset="0"/>
              </a:rPr>
              <a:t>Zuv</a:t>
            </a:r>
            <a:r>
              <a:rPr lang="en-US" sz="2800" dirty="0" smtClean="0">
                <a:latin typeface="RinkiyMJ" pitchFamily="2" charset="0"/>
              </a:rPr>
              <a:t>‡`i </a:t>
            </a:r>
            <a:r>
              <a:rPr lang="en-US" sz="2800" dirty="0" err="1" smtClean="0">
                <a:latin typeface="RinkiyMJ" pitchFamily="2" charset="0"/>
              </a:rPr>
              <a:t>cÖwZcvjK‡K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Avkvq</a:t>
            </a:r>
            <a:r>
              <a:rPr lang="en-US" sz="2800" dirty="0" smtClean="0">
                <a:latin typeface="RinkiyMJ" pitchFamily="2" charset="0"/>
              </a:rPr>
              <a:t> I </a:t>
            </a:r>
            <a:r>
              <a:rPr lang="en-US" sz="2800" dirty="0" err="1" smtClean="0">
                <a:latin typeface="RinkiyMJ" pitchFamily="2" charset="0"/>
              </a:rPr>
              <a:t>f‡q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f‡q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Wv‡K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Ges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Zuv</a:t>
            </a:r>
            <a:r>
              <a:rPr lang="en-US" sz="2800" dirty="0" smtClean="0">
                <a:latin typeface="RinkiyMJ" pitchFamily="2" charset="0"/>
              </a:rPr>
              <a:t>‡`</a:t>
            </a:r>
            <a:r>
              <a:rPr lang="en-US" sz="2800" dirty="0" err="1" smtClean="0">
                <a:latin typeface="RinkiyMJ" pitchFamily="2" charset="0"/>
              </a:rPr>
              <a:t>i‡K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smtClean="0">
                <a:latin typeface="RinkiyMJ" pitchFamily="2" charset="0"/>
              </a:rPr>
              <a:t>†h </a:t>
            </a:r>
            <a:r>
              <a:rPr lang="en-US" sz="2800" dirty="0" err="1" smtClean="0">
                <a:latin typeface="RinkiyMJ" pitchFamily="2" charset="0"/>
              </a:rPr>
              <a:t>wiwhK</a:t>
            </a:r>
            <a:r>
              <a:rPr lang="en-US" sz="2800" dirty="0" smtClean="0">
                <a:latin typeface="RinkiyMJ" pitchFamily="2" charset="0"/>
              </a:rPr>
              <a:t> `</a:t>
            </a:r>
            <a:r>
              <a:rPr lang="en-US" sz="2800" dirty="0" err="1" smtClean="0">
                <a:latin typeface="RinkiyMJ" pitchFamily="2" charset="0"/>
              </a:rPr>
              <a:t>vb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K‡iwQ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n‡Z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Zviv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e¨q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K‡i|Õ</a:t>
            </a:r>
            <a:endParaRPr lang="en-US" sz="2800" dirty="0" smtClean="0">
              <a:latin typeface="Rinki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RinkiyMJ" pitchFamily="2" charset="0"/>
              </a:rPr>
              <a:t>Ô‡KDB </a:t>
            </a:r>
            <a:r>
              <a:rPr lang="en-US" sz="2800" dirty="0" err="1" smtClean="0">
                <a:latin typeface="RinkiyMJ" pitchFamily="2" charset="0"/>
              </a:rPr>
              <a:t>Rv‡b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bv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Zuv</a:t>
            </a:r>
            <a:r>
              <a:rPr lang="en-US" sz="2800" dirty="0" smtClean="0">
                <a:latin typeface="RinkiyMJ" pitchFamily="2" charset="0"/>
              </a:rPr>
              <a:t>‡`i </a:t>
            </a:r>
            <a:r>
              <a:rPr lang="en-US" sz="2800" dirty="0" err="1" smtClean="0">
                <a:latin typeface="RinkiyMJ" pitchFamily="2" charset="0"/>
              </a:rPr>
              <a:t>R‡b</a:t>
            </a:r>
            <a:r>
              <a:rPr lang="en-US" sz="2800" dirty="0" smtClean="0">
                <a:latin typeface="RinkiyMJ" pitchFamily="2" charset="0"/>
              </a:rPr>
              <a:t>¨ </a:t>
            </a:r>
            <a:r>
              <a:rPr lang="en-US" sz="2800" dirty="0" err="1" smtClean="0">
                <a:latin typeface="RinkiyMJ" pitchFamily="2" charset="0"/>
              </a:rPr>
              <a:t>bqbvwfivg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Kx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jy°vwqZ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ivLv</a:t>
            </a:r>
            <a:r>
              <a:rPr lang="en-US" sz="2800" dirty="0" smtClean="0">
                <a:latin typeface="RinkiyMJ" pitchFamily="2" charset="0"/>
              </a:rPr>
              <a:t> n‡q‡Q,</a:t>
            </a:r>
            <a:r>
              <a:rPr lang="en-US" sz="2800" dirty="0" err="1" smtClean="0">
                <a:latin typeface="RinkiyMJ" pitchFamily="2" charset="0"/>
              </a:rPr>
              <a:t>Zuv</a:t>
            </a:r>
            <a:r>
              <a:rPr lang="en-US" sz="2800" dirty="0" smtClean="0">
                <a:latin typeface="RinkiyMJ" pitchFamily="2" charset="0"/>
              </a:rPr>
              <a:t>‡`i K…</a:t>
            </a:r>
            <a:r>
              <a:rPr lang="en-US" sz="2800" dirty="0" err="1" smtClean="0">
                <a:latin typeface="RinkiyMJ" pitchFamily="2" charset="0"/>
              </a:rPr>
              <a:t>ZKv‡h©i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cyi</a:t>
            </a:r>
            <a:r>
              <a:rPr lang="en-US" sz="2800" dirty="0" smtClean="0">
                <a:latin typeface="RinkiyMJ" pitchFamily="2" charset="0"/>
              </a:rPr>
              <a:t>¯‹vi¯^</a:t>
            </a:r>
            <a:r>
              <a:rPr lang="en-US" sz="2800" dirty="0" err="1" smtClean="0">
                <a:latin typeface="RinkiyMJ" pitchFamily="2" charset="0"/>
              </a:rPr>
              <a:t>iƒc|Õ</a:t>
            </a:r>
            <a:r>
              <a:rPr lang="en-US" sz="2800" dirty="0" smtClean="0">
                <a:latin typeface="RinkiyMJ" pitchFamily="2" charset="0"/>
              </a:rPr>
              <a:t>(</a:t>
            </a:r>
            <a:r>
              <a:rPr lang="en-US" sz="2800" dirty="0" err="1" smtClean="0">
                <a:latin typeface="RinkiyMJ" pitchFamily="2" charset="0"/>
              </a:rPr>
              <a:t>m~iv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Avm</a:t>
            </a:r>
            <a:r>
              <a:rPr lang="en-US" sz="2800" dirty="0" smtClean="0">
                <a:latin typeface="RinkiyMJ" pitchFamily="2" charset="0"/>
              </a:rPr>
              <a:t>&amp; mvR`vn:16,17)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RinkiyMJ" pitchFamily="2" charset="0"/>
              </a:rPr>
              <a:t> Zvnv¾y` </a:t>
            </a:r>
            <a:r>
              <a:rPr lang="en-US" sz="2800" dirty="0" err="1" smtClean="0">
                <a:latin typeface="RinkiyMJ" pitchFamily="2" charset="0"/>
              </a:rPr>
              <a:t>mvjv‡Zi</a:t>
            </a:r>
            <a:r>
              <a:rPr lang="en-US" sz="2800" dirty="0" smtClean="0">
                <a:latin typeface="RinkiyMJ" pitchFamily="2" charset="0"/>
              </a:rPr>
              <a:t> ¸</a:t>
            </a:r>
            <a:r>
              <a:rPr lang="en-US" sz="2800" dirty="0" err="1" smtClean="0">
                <a:latin typeface="RinkiyMJ" pitchFamily="2" charset="0"/>
              </a:rPr>
              <a:t>iæZ</a:t>
            </a:r>
            <a:r>
              <a:rPr lang="en-US" sz="2800" dirty="0" smtClean="0">
                <a:latin typeface="RinkiyMJ" pitchFamily="2" charset="0"/>
              </a:rPr>
              <a:t>¡ </a:t>
            </a:r>
            <a:r>
              <a:rPr lang="en-US" sz="2800" dirty="0" err="1" smtClean="0">
                <a:latin typeface="RinkiyMJ" pitchFamily="2" charset="0"/>
              </a:rPr>
              <a:t>m¤ú‡K</a:t>
            </a:r>
            <a:r>
              <a:rPr lang="en-US" sz="2800" dirty="0" smtClean="0">
                <a:latin typeface="RinkiyMJ" pitchFamily="2" charset="0"/>
              </a:rPr>
              <a:t>© </a:t>
            </a:r>
            <a:r>
              <a:rPr lang="en-US" sz="2800" dirty="0" err="1" smtClean="0">
                <a:latin typeface="RinkiyMJ" pitchFamily="2" charset="0"/>
              </a:rPr>
              <a:t>gnvbwe</a:t>
            </a:r>
            <a:r>
              <a:rPr lang="en-US" sz="2800" dirty="0" smtClean="0">
                <a:latin typeface="RinkiyMJ" pitchFamily="2" charset="0"/>
              </a:rPr>
              <a:t> (m.) </a:t>
            </a:r>
            <a:r>
              <a:rPr lang="en-US" sz="2800" dirty="0" err="1" smtClean="0">
                <a:latin typeface="RinkiyMJ" pitchFamily="2" charset="0"/>
              </a:rPr>
              <a:t>e‡jb</a:t>
            </a:r>
            <a:r>
              <a:rPr lang="en-US" sz="2800" dirty="0" smtClean="0">
                <a:latin typeface="RinkiyMJ" pitchFamily="2" charset="0"/>
              </a:rPr>
              <a:t>, </a:t>
            </a:r>
            <a:r>
              <a:rPr lang="en-US" sz="2800" dirty="0" err="1" smtClean="0">
                <a:latin typeface="RinkiyMJ" pitchFamily="2" charset="0"/>
              </a:rPr>
              <a:t>ÔdiR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mvjv‡Zi</a:t>
            </a:r>
            <a:r>
              <a:rPr lang="en-US" sz="2800" dirty="0" smtClean="0">
                <a:latin typeface="RinkiyMJ" pitchFamily="2" charset="0"/>
              </a:rPr>
              <a:t> ci </a:t>
            </a:r>
            <a:r>
              <a:rPr lang="en-US" sz="2800" dirty="0" err="1" smtClean="0">
                <a:latin typeface="RinkiyMJ" pitchFamily="2" charset="0"/>
              </a:rPr>
              <a:t>me‡P‡q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DrK</a:t>
            </a:r>
            <a:r>
              <a:rPr lang="en-US" sz="2800" dirty="0" smtClean="0">
                <a:latin typeface="RinkiyMJ" pitchFamily="2" charset="0"/>
              </a:rPr>
              <a:t>…ó </a:t>
            </a:r>
            <a:r>
              <a:rPr lang="en-US" sz="2800" dirty="0" err="1" smtClean="0">
                <a:latin typeface="RinkiyMJ" pitchFamily="2" charset="0"/>
              </a:rPr>
              <a:t>n‡jv</a:t>
            </a:r>
            <a:r>
              <a:rPr lang="en-US" sz="2800" dirty="0" smtClean="0">
                <a:latin typeface="RinkiyMJ" pitchFamily="2" charset="0"/>
              </a:rPr>
              <a:t> Zvnv¾y‡`i </a:t>
            </a:r>
            <a:r>
              <a:rPr lang="en-US" sz="2800" dirty="0" err="1" smtClean="0">
                <a:latin typeface="RinkiyMJ" pitchFamily="2" charset="0"/>
              </a:rPr>
              <a:t>mvjvZ|Õ</a:t>
            </a:r>
            <a:r>
              <a:rPr lang="en-US" sz="2800" dirty="0" smtClean="0">
                <a:latin typeface="RinkiyMJ" pitchFamily="2" charset="0"/>
              </a:rPr>
              <a:t> (</a:t>
            </a:r>
            <a:r>
              <a:rPr lang="en-US" sz="2800" dirty="0" err="1" smtClean="0">
                <a:latin typeface="RinkiyMJ" pitchFamily="2" charset="0"/>
              </a:rPr>
              <a:t>gymwjg</a:t>
            </a:r>
            <a:r>
              <a:rPr lang="en-US" sz="2800" dirty="0" smtClean="0">
                <a:latin typeface="RinkiyMJ" pitchFamily="2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cÖ‡Z¨K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gywg‡bi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DwPZ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Zvnv¾y‡`i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mvjvZ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Av`v‡q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Af¨mÍ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nIqv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|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Zvn‡jB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Avjøvn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Zvi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ev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›`vi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Dci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mš‘ó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_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vK‡eb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|</a:t>
            </a:r>
            <a:endParaRPr lang="en-US" sz="2800" dirty="0">
              <a:solidFill>
                <a:srgbClr val="FF0000"/>
              </a:solidFill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6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2484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>
                <a:latin typeface="RinkiyMJ" pitchFamily="2" charset="0"/>
              </a:rPr>
              <a:t>Zvnv¾y‡`i </a:t>
            </a:r>
            <a:r>
              <a:rPr lang="en-US" sz="3200" dirty="0" err="1" smtClean="0">
                <a:latin typeface="RinkiyMJ" pitchFamily="2" charset="0"/>
              </a:rPr>
              <a:t>mvjv‡Zi</a:t>
            </a:r>
            <a:r>
              <a:rPr lang="en-US" sz="3200" dirty="0" smtClean="0">
                <a:latin typeface="RinkiyMJ" pitchFamily="2" charset="0"/>
              </a:rPr>
              <a:t> </a:t>
            </a:r>
            <a:r>
              <a:rPr lang="en-US" sz="3200" dirty="0" err="1" smtClean="0">
                <a:latin typeface="RinkiyMJ" pitchFamily="2" charset="0"/>
              </a:rPr>
              <a:t>mgq</a:t>
            </a:r>
            <a:r>
              <a:rPr lang="en-US" sz="3200" dirty="0" smtClean="0">
                <a:latin typeface="RinkiyMJ" pitchFamily="2" charset="0"/>
              </a:rPr>
              <a:t> I </a:t>
            </a:r>
            <a:r>
              <a:rPr lang="en-US" sz="3200" dirty="0" err="1" smtClean="0">
                <a:latin typeface="RinkiyMJ" pitchFamily="2" charset="0"/>
              </a:rPr>
              <a:t>Av`v‡qi</a:t>
            </a:r>
            <a:r>
              <a:rPr lang="en-US" sz="3200" dirty="0" smtClean="0">
                <a:latin typeface="RinkiyMJ" pitchFamily="2" charset="0"/>
              </a:rPr>
              <a:t> </a:t>
            </a:r>
            <a:r>
              <a:rPr lang="en-US" sz="3200" dirty="0" err="1" smtClean="0">
                <a:latin typeface="RinkiyMJ" pitchFamily="2" charset="0"/>
              </a:rPr>
              <a:t>wbqg</a:t>
            </a:r>
            <a:r>
              <a:rPr lang="en-US" sz="3200" dirty="0" smtClean="0">
                <a:latin typeface="RinkiyMJ" pitchFamily="2" charset="0"/>
              </a:rPr>
              <a:t>:</a:t>
            </a:r>
            <a:endParaRPr lang="en-US" sz="32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6705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  <a:latin typeface="RinkiyMJ" pitchFamily="2" charset="0"/>
              </a:rPr>
              <a:t>m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gq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RinkiyMJ" pitchFamily="2" charset="0"/>
              </a:rPr>
              <a:t>iv‡Zi</a:t>
            </a:r>
            <a:r>
              <a:rPr lang="en-US" sz="2800" dirty="0" smtClean="0">
                <a:latin typeface="RinkiyMJ" pitchFamily="2" charset="0"/>
              </a:rPr>
              <a:t> †</a:t>
            </a:r>
            <a:r>
              <a:rPr lang="en-US" sz="2800" dirty="0" err="1" smtClean="0">
                <a:latin typeface="RinkiyMJ" pitchFamily="2" charset="0"/>
              </a:rPr>
              <a:t>klv‡a</a:t>
            </a:r>
            <a:r>
              <a:rPr lang="en-US" sz="2800" dirty="0" smtClean="0">
                <a:latin typeface="RinkiyMJ" pitchFamily="2" charset="0"/>
              </a:rPr>
              <a:t>© Zvnv¾y‡`i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DËg</a:t>
            </a:r>
            <a:r>
              <a:rPr lang="en-US" sz="2800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RinkiyMJ" pitchFamily="2" charset="0"/>
              </a:rPr>
              <a:t>G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cov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mybœZ</a:t>
            </a:r>
            <a:r>
              <a:rPr lang="en-US" sz="2800" dirty="0" smtClean="0">
                <a:latin typeface="RinkiyMJ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Av`v‡qi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wbqg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RinkiyMJ" pitchFamily="2" charset="0"/>
              </a:rPr>
              <a:t>G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`</a:t>
            </a:r>
            <a:r>
              <a:rPr lang="en-US" sz="2800" dirty="0" err="1" smtClean="0">
                <a:latin typeface="RinkiyMJ" pitchFamily="2" charset="0"/>
              </a:rPr>
              <a:t>yB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ivKAvZ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mybœZ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mvjv‡Zi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wbq‡g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Ki‡Z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nq</a:t>
            </a:r>
            <a:r>
              <a:rPr lang="en-US" sz="2800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RinkiyMJ" pitchFamily="2" charset="0"/>
              </a:rPr>
              <a:t>Zvnv¾y‡`i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K‡qKevi</a:t>
            </a:r>
            <a:r>
              <a:rPr lang="en-US" sz="2800" dirty="0" smtClean="0">
                <a:latin typeface="RinkiyMJ" pitchFamily="2" charset="0"/>
              </a:rPr>
              <a:t> `</a:t>
            </a:r>
            <a:r>
              <a:rPr lang="en-US" sz="2800" dirty="0" err="1" smtClean="0">
                <a:latin typeface="RinkiyMJ" pitchFamily="2" charset="0"/>
              </a:rPr>
              <a:t>iæ</a:t>
            </a:r>
            <a:r>
              <a:rPr lang="en-US" sz="2800" dirty="0" smtClean="0">
                <a:latin typeface="RinkiyMJ" pitchFamily="2" charset="0"/>
              </a:rPr>
              <a:t>` </a:t>
            </a:r>
            <a:r>
              <a:rPr lang="en-US" sz="2800" dirty="0" err="1" smtClean="0">
                <a:latin typeface="RinkiyMJ" pitchFamily="2" charset="0"/>
              </a:rPr>
              <a:t>cvV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fv‡jv</a:t>
            </a:r>
            <a:endParaRPr lang="en-US" sz="2800" dirty="0" smtClean="0">
              <a:latin typeface="Rinki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RinkiyMJ" pitchFamily="2" charset="0"/>
              </a:rPr>
              <a:t>Gici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weZ‡ii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DËg</a:t>
            </a:r>
            <a:r>
              <a:rPr lang="en-US" sz="2800" dirty="0" smtClean="0">
                <a:latin typeface="RinkiyMJ" pitchFamily="2" charset="0"/>
              </a:rPr>
              <a:t>|</a:t>
            </a:r>
            <a:endParaRPr lang="en-US" sz="2800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69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469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Òcig `qvjy Avjøvni bv‡gÓ  ¯^vMZg </vt:lpstr>
      <vt:lpstr>wkÿK cwiwPwZ</vt:lpstr>
      <vt:lpstr>cvVcwiwPwZ</vt:lpstr>
      <vt:lpstr>wkLb dj:</vt:lpstr>
      <vt:lpstr>Zvnv¾y‡`I mvjv‡Zi cwiPq:</vt:lpstr>
      <vt:lpstr>A_©: Òiv‡Zi wKQz As‡k Zvnv¾y‡`i mvjvZ Av`vq Kiæb| G mvjvZ Avcbvi Rb¨ ZwZwi³|Ó(m~iv ewb BmivBj,AvqvZ 79)</vt:lpstr>
      <vt:lpstr>Zvnv¾y‡`i mvjv‡Zi ¸iyZ:¡</vt:lpstr>
      <vt:lpstr>Avjøvn Zvqvjv G mvjvZ Av`vqKvixi ¸Y eY©bv Ki‡Z wM‡q e‡jb:</vt:lpstr>
      <vt:lpstr>Zvnv¾y‡`i mvjv‡Zi mgq I Av`v‡qi wbqg:</vt:lpstr>
      <vt:lpstr>evoxi KvR:</vt:lpstr>
      <vt:lpstr>ab¨ev`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26</cp:revision>
  <dcterms:created xsi:type="dcterms:W3CDTF">2021-01-17T16:09:24Z</dcterms:created>
  <dcterms:modified xsi:type="dcterms:W3CDTF">2021-01-19T02:21:28Z</dcterms:modified>
</cp:coreProperties>
</file>