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গোলাপ-ফুলের-ছবি-hd-download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052" r="1105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</a:rPr>
              <a:t>wellcome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একক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কাজ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</a:rPr>
              <a:t>পদার্থ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বলতে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কি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</a:rPr>
              <a:t>বুঝায়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1)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1295401"/>
            <a:ext cx="4724400" cy="5562600"/>
          </a:xfrm>
        </p:spPr>
      </p:pic>
      <p:pic>
        <p:nvPicPr>
          <p:cNvPr id="6" name="Content Placeholder 5" descr="download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371600"/>
            <a:ext cx="4267200" cy="5486399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ages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1"/>
            <a:ext cx="4495800" cy="5638800"/>
          </a:xfrm>
        </p:spPr>
      </p:pic>
      <p:pic>
        <p:nvPicPr>
          <p:cNvPr id="6" name="Content Placeholder 5" descr="main-qimg-6269a97664e13ff938eb579250bf2f4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19200"/>
            <a:ext cx="4495800" cy="56388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জোড়ায়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কাজ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atmospheric-oxygen-regulation-low-proterozoic-levels-incomplete-oxidative-weathering-sedimentary-organic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55" b="49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600" i="1" dirty="0" err="1" smtClean="0">
                <a:solidFill>
                  <a:srgbClr val="FF0000"/>
                </a:solidFill>
              </a:rPr>
              <a:t>পদার্থের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ভিন্নতার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কারণ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</a:rPr>
              <a:t>কি</a:t>
            </a:r>
            <a:r>
              <a:rPr lang="en-US" sz="3600" i="1" dirty="0" smtClean="0">
                <a:solidFill>
                  <a:srgbClr val="FF0000"/>
                </a:solidFill>
              </a:rPr>
              <a:t> 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images (11)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495799" cy="5562600"/>
          </a:xfrm>
        </p:spPr>
      </p:pic>
      <p:pic>
        <p:nvPicPr>
          <p:cNvPr id="6" name="Content Placeholder 5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19200"/>
            <a:ext cx="4495800" cy="5638799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kalerkantho-10-2018-10-07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1"/>
            <a:ext cx="4495800" cy="5638800"/>
          </a:xfrm>
        </p:spPr>
      </p:pic>
      <p:pic>
        <p:nvPicPr>
          <p:cNvPr id="6" name="Content Placeholder 5" descr="maxresdefault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143000"/>
            <a:ext cx="4495800" cy="5714999"/>
          </a:xfr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দলিয়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images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73" r="187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অণু</a:t>
            </a:r>
            <a:r>
              <a:rPr lang="en-US" sz="3200" b="1" dirty="0" smtClean="0">
                <a:solidFill>
                  <a:srgbClr val="FF0000"/>
                </a:solidFill>
              </a:rPr>
              <a:t> ও </a:t>
            </a:r>
            <a:r>
              <a:rPr lang="en-US" sz="3200" b="1" dirty="0" err="1" smtClean="0">
                <a:solidFill>
                  <a:srgbClr val="FF0000"/>
                </a:solidFill>
              </a:rPr>
              <a:t>পরমাণুর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পার্থক্য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কি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</a:rPr>
              <a:t>নিচের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ছবির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দিকে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লক্ষ্য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কর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1371601"/>
            <a:ext cx="5029200" cy="5486400"/>
          </a:xfrm>
        </p:spPr>
      </p:pic>
      <p:pic>
        <p:nvPicPr>
          <p:cNvPr id="6" name="Content Placeholder 5" descr="download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1" y="1371600"/>
            <a:ext cx="4114800" cy="548639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3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4114800" cy="5105400"/>
          </a:xfrm>
        </p:spPr>
      </p:pic>
      <p:pic>
        <p:nvPicPr>
          <p:cNvPr id="6" name="Content Placeholder 5" descr="Tam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91000" y="1676400"/>
            <a:ext cx="4953000" cy="5181600"/>
          </a:xfr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মুল্যায়ণ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err="1" smtClean="0">
                <a:solidFill>
                  <a:srgbClr val="FF0000"/>
                </a:solidFill>
              </a:rPr>
              <a:t>অণু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</a:t>
            </a:r>
            <a:r>
              <a:rPr lang="en-US" sz="3200" dirty="0" smtClean="0">
                <a:solidFill>
                  <a:srgbClr val="FF0000"/>
                </a:solidFill>
              </a:rPr>
              <a:t>? 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download (4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0" r="81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লোহা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কোন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ধরনের</a:t>
            </a:r>
            <a:r>
              <a:rPr lang="en-US" sz="2800" dirty="0" smtClean="0">
                <a:solidFill>
                  <a:srgbClr val="FF0000"/>
                </a:solidFill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</a:rPr>
              <a:t>পদার্থ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শাহ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জাহান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আমির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51887576_2254589284800928_9188799835044577280_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111" b="2111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i="1" dirty="0" err="1" smtClean="0">
                <a:solidFill>
                  <a:schemeClr val="bg1"/>
                </a:solidFill>
              </a:rPr>
              <a:t>চাতলপাড়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ওয়াজ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উদ্দিন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উচ্চ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</a:rPr>
              <a:t>বিদ্যালয়</a:t>
            </a:r>
            <a:r>
              <a:rPr lang="en-US" sz="2400" b="1" i="1" dirty="0" smtClean="0">
                <a:solidFill>
                  <a:schemeClr val="bg1"/>
                </a:solidFill>
              </a:rPr>
              <a:t> 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5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95400"/>
            <a:ext cx="4800599" cy="5562600"/>
          </a:xfrm>
        </p:spPr>
      </p:pic>
      <p:pic>
        <p:nvPicPr>
          <p:cNvPr id="6" name="Content Placeholder 5" descr="images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295400"/>
            <a:ext cx="4267200" cy="5562600"/>
          </a:xfr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লিক্ষ্য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পরমাণুর গঠন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76400"/>
            <a:ext cx="4343400" cy="5181599"/>
          </a:xfrm>
        </p:spPr>
      </p:pic>
      <p:pic>
        <p:nvPicPr>
          <p:cNvPr id="6" name="Content Placeholder 5" descr="1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9600" y="1676400"/>
            <a:ext cx="4724400" cy="5181600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Placeholder 4" descr="images (3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547" r="125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পদার্থের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ক্ষুদ্রতম</a:t>
            </a:r>
            <a:r>
              <a:rPr lang="en-US" sz="2400" b="1" smtClean="0">
                <a:solidFill>
                  <a:srgbClr val="FF0000"/>
                </a:solidFill>
              </a:rPr>
              <a:t>  </a:t>
            </a:r>
            <a:r>
              <a:rPr lang="en-US" sz="2400" b="1" dirty="0" err="1" smtClean="0">
                <a:solidFill>
                  <a:srgbClr val="FF0000"/>
                </a:solidFill>
              </a:rPr>
              <a:t>কণার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মতবাদটি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লিখ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err="1" smtClean="0">
                <a:solidFill>
                  <a:srgbClr val="FF0000"/>
                </a:solidFill>
              </a:rPr>
              <a:t>পাঠ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err="1" smtClean="0">
                <a:solidFill>
                  <a:srgbClr val="FF0000"/>
                </a:solidFill>
              </a:rPr>
              <a:t>পরিচিতি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br>
              <a:rPr lang="en-US" i="1" dirty="0" smtClean="0">
                <a:solidFill>
                  <a:srgbClr val="FF0000"/>
                </a:solidFill>
              </a:rPr>
            </a:br>
            <a:r>
              <a:rPr lang="en-US" i="1" dirty="0" err="1" smtClean="0">
                <a:solidFill>
                  <a:srgbClr val="FF0000"/>
                </a:solidFill>
              </a:rPr>
              <a:t>শ্রেণি</a:t>
            </a:r>
            <a:r>
              <a:rPr lang="en-US" i="1" dirty="0" smtClean="0">
                <a:solidFill>
                  <a:srgbClr val="FF0000"/>
                </a:solidFill>
              </a:rPr>
              <a:t>- </a:t>
            </a:r>
            <a:r>
              <a:rPr lang="en-US" i="1" dirty="0" err="1" smtClean="0">
                <a:solidFill>
                  <a:srgbClr val="FF0000"/>
                </a:solidFill>
              </a:rPr>
              <a:t>সপ্তম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331698"/>
            <a:ext cx="6400800" cy="1752600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</a:rPr>
              <a:t>বিষয়</a:t>
            </a:r>
            <a:r>
              <a:rPr lang="en-US" sz="6000" dirty="0" smtClean="0">
                <a:solidFill>
                  <a:srgbClr val="FF0000"/>
                </a:solidFill>
              </a:rPr>
              <a:t>- </a:t>
            </a:r>
            <a:r>
              <a:rPr lang="en-US" sz="6000" dirty="0" err="1" smtClean="0">
                <a:solidFill>
                  <a:srgbClr val="FF0000"/>
                </a:solidFill>
              </a:rPr>
              <a:t>বিজ্ঞান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6000" dirty="0" err="1" smtClean="0">
                <a:solidFill>
                  <a:srgbClr val="FF0000"/>
                </a:solidFill>
              </a:rPr>
              <a:t>অধ্যায়</a:t>
            </a:r>
            <a:r>
              <a:rPr lang="en-US" sz="6000" dirty="0" smtClean="0">
                <a:solidFill>
                  <a:srgbClr val="FF0000"/>
                </a:solidFill>
              </a:rPr>
              <a:t>- </a:t>
            </a:r>
            <a:r>
              <a:rPr lang="en-US" sz="6000" dirty="0" err="1" smtClean="0">
                <a:solidFill>
                  <a:srgbClr val="FF0000"/>
                </a:solidFill>
              </a:rPr>
              <a:t>ষষ্ঠ</a:t>
            </a:r>
            <a:r>
              <a:rPr lang="en-US" sz="6000" dirty="0" smtClean="0">
                <a:solidFill>
                  <a:srgbClr val="FF0000"/>
                </a:solidFill>
              </a:rPr>
              <a:t>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solidFill>
                  <a:srgbClr val="FF0000"/>
                </a:solidFill>
              </a:rPr>
              <a:t>নিচের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ছবির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দিকে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লক্ষ্য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কর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endParaRPr lang="en-US" b="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233827Kalerkantho_17-10-15-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95401"/>
            <a:ext cx="4800600" cy="5562600"/>
          </a:xfrm>
        </p:spPr>
      </p:pic>
      <p:pic>
        <p:nvPicPr>
          <p:cNvPr id="6" name="Content Placeholder 5" descr="download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1" y="1219200"/>
            <a:ext cx="4343400" cy="56388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147502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4495800" cy="5638800"/>
          </a:xfrm>
        </p:spPr>
      </p:pic>
      <p:pic>
        <p:nvPicPr>
          <p:cNvPr id="8" name="Content Placeholder 7" descr="003955kalerkantho_19-06-21-27-768x46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143000"/>
            <a:ext cx="4495800" cy="5715000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0" dirty="0" err="1" smtClean="0">
                <a:solidFill>
                  <a:srgbClr val="FF0000"/>
                </a:solidFill>
              </a:rPr>
              <a:t>আজকের</a:t>
            </a:r>
            <a:r>
              <a:rPr lang="en-US" sz="6000" b="0" dirty="0" smtClean="0">
                <a:solidFill>
                  <a:srgbClr val="FF0000"/>
                </a:solidFill>
              </a:rPr>
              <a:t> </a:t>
            </a:r>
            <a:r>
              <a:rPr lang="en-US" sz="6000" b="0" dirty="0" err="1" smtClean="0">
                <a:solidFill>
                  <a:srgbClr val="FF0000"/>
                </a:solidFill>
              </a:rPr>
              <a:t>পাঠ</a:t>
            </a:r>
            <a:r>
              <a:rPr lang="en-US" sz="6000" b="0" dirty="0" smtClean="0">
                <a:solidFill>
                  <a:srgbClr val="FF0000"/>
                </a:solidFill>
              </a:rPr>
              <a:t> </a:t>
            </a:r>
            <a:endParaRPr lang="en-US" sz="6000" b="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dirty="0" err="1" smtClean="0">
                <a:solidFill>
                  <a:srgbClr val="00B050"/>
                </a:solidFill>
              </a:rPr>
              <a:t>পদার্থের</a:t>
            </a:r>
            <a:r>
              <a:rPr lang="en-US" sz="8000" dirty="0" smtClean="0">
                <a:solidFill>
                  <a:srgbClr val="00B050"/>
                </a:solidFill>
              </a:rPr>
              <a:t> </a:t>
            </a:r>
            <a:r>
              <a:rPr lang="en-US" sz="8000" dirty="0" err="1" smtClean="0">
                <a:solidFill>
                  <a:srgbClr val="00B050"/>
                </a:solidFill>
              </a:rPr>
              <a:t>গঠন</a:t>
            </a:r>
            <a:r>
              <a:rPr lang="en-US" sz="8000" dirty="0" smtClean="0">
                <a:solidFill>
                  <a:srgbClr val="00B050"/>
                </a:solidFill>
              </a:rPr>
              <a:t> </a:t>
            </a:r>
            <a:endParaRPr lang="en-US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err="1" smtClean="0">
                <a:solidFill>
                  <a:srgbClr val="FF0000"/>
                </a:solidFill>
              </a:rPr>
              <a:t>এই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পাঠ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শেষে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শিক্ষার্থীরা</a:t>
            </a:r>
            <a:r>
              <a:rPr lang="en-US" b="0" dirty="0" smtClean="0">
                <a:solidFill>
                  <a:srgbClr val="FF0000"/>
                </a:solidFill>
              </a:rPr>
              <a:t> …</a:t>
            </a:r>
            <a:br>
              <a:rPr lang="en-US" b="0" dirty="0" smtClean="0">
                <a:solidFill>
                  <a:srgbClr val="FF0000"/>
                </a:solidFill>
              </a:rPr>
            </a:br>
            <a:r>
              <a:rPr lang="en-US" b="0" dirty="0" err="1" smtClean="0">
                <a:solidFill>
                  <a:srgbClr val="FF0000"/>
                </a:solidFill>
              </a:rPr>
              <a:t>পদার্থের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গঠন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ব্যাখ্যা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করতে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r>
              <a:rPr lang="en-US" b="0" dirty="0" err="1" smtClean="0">
                <a:solidFill>
                  <a:srgbClr val="FF0000"/>
                </a:solidFill>
              </a:rPr>
              <a:t>পারবে</a:t>
            </a:r>
            <a:r>
              <a:rPr lang="en-US" b="0" dirty="0" smtClean="0">
                <a:solidFill>
                  <a:srgbClr val="FF0000"/>
                </a:solidFill>
              </a:rPr>
              <a:t> 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অনু</a:t>
            </a:r>
            <a:r>
              <a:rPr lang="en-US" sz="4400" b="1" dirty="0" smtClean="0">
                <a:solidFill>
                  <a:srgbClr val="FF0000"/>
                </a:solidFill>
              </a:rPr>
              <a:t> ও </a:t>
            </a:r>
            <a:r>
              <a:rPr lang="en-US" sz="4400" b="1" dirty="0" err="1" smtClean="0">
                <a:solidFill>
                  <a:srgbClr val="FF0000"/>
                </a:solidFill>
              </a:rPr>
              <a:t>পরমানুর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</a:rPr>
              <a:t>মধ্যে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পার্থক্য</a:t>
            </a:r>
            <a:r>
              <a:rPr lang="en-US" sz="4400" b="1" dirty="0" smtClean="0">
                <a:solidFill>
                  <a:srgbClr val="FF0000"/>
                </a:solidFill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</a:rPr>
              <a:t>ব্যাখ্যা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করতে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পারবে</a:t>
            </a:r>
            <a:r>
              <a:rPr lang="en-US" sz="4400" b="1" dirty="0" smtClean="0">
                <a:solidFill>
                  <a:srgbClr val="FF0000"/>
                </a:solidFill>
              </a:rPr>
              <a:t> , 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1" dirty="0" err="1" smtClean="0">
                <a:solidFill>
                  <a:srgbClr val="FF0000"/>
                </a:solidFill>
              </a:rPr>
              <a:t>নিচের</a:t>
            </a:r>
            <a:r>
              <a:rPr lang="en-US" b="0" i="1" dirty="0" smtClean="0">
                <a:solidFill>
                  <a:srgbClr val="FF0000"/>
                </a:solidFill>
              </a:rPr>
              <a:t> </a:t>
            </a:r>
            <a:r>
              <a:rPr lang="en-US" b="0" i="1" dirty="0" err="1" smtClean="0">
                <a:solidFill>
                  <a:srgbClr val="FF0000"/>
                </a:solidFill>
              </a:rPr>
              <a:t>ছবির</a:t>
            </a:r>
            <a:r>
              <a:rPr lang="en-US" b="0" i="1" dirty="0" smtClean="0">
                <a:solidFill>
                  <a:srgbClr val="FF0000"/>
                </a:solidFill>
              </a:rPr>
              <a:t> </a:t>
            </a:r>
            <a:r>
              <a:rPr lang="en-US" b="0" i="1" dirty="0" err="1" smtClean="0">
                <a:solidFill>
                  <a:srgbClr val="FF0000"/>
                </a:solidFill>
              </a:rPr>
              <a:t>দিকে</a:t>
            </a:r>
            <a:r>
              <a:rPr lang="en-US" b="0" i="1" dirty="0" smtClean="0">
                <a:solidFill>
                  <a:srgbClr val="FF0000"/>
                </a:solidFill>
              </a:rPr>
              <a:t> </a:t>
            </a:r>
            <a:r>
              <a:rPr lang="en-US" b="0" i="1" dirty="0" err="1" smtClean="0">
                <a:solidFill>
                  <a:srgbClr val="FF0000"/>
                </a:solidFill>
              </a:rPr>
              <a:t>লক্ষ্য</a:t>
            </a:r>
            <a:r>
              <a:rPr lang="en-US" b="0" i="1" dirty="0" smtClean="0">
                <a:solidFill>
                  <a:srgbClr val="FF0000"/>
                </a:solidFill>
              </a:rPr>
              <a:t> </a:t>
            </a:r>
            <a:r>
              <a:rPr lang="en-US" b="0" i="1" dirty="0" err="1" smtClean="0">
                <a:solidFill>
                  <a:srgbClr val="FF0000"/>
                </a:solidFill>
              </a:rPr>
              <a:t>কর</a:t>
            </a:r>
            <a:r>
              <a:rPr lang="en-US" b="0" i="1" dirty="0" smtClean="0">
                <a:solidFill>
                  <a:srgbClr val="FF0000"/>
                </a:solidFill>
              </a:rPr>
              <a:t> </a:t>
            </a:r>
            <a:endParaRPr lang="en-US" b="0" i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download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1219200"/>
            <a:ext cx="4419600" cy="5638800"/>
          </a:xfrm>
        </p:spPr>
      </p:pic>
      <p:pic>
        <p:nvPicPr>
          <p:cNvPr id="6" name="Content Placeholder 5" descr="download (4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1" y="1219200"/>
            <a:ext cx="4648200" cy="5638800"/>
          </a:xfr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ছবির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দিকে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লক্ষ্য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কর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Screenshot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219201"/>
            <a:ext cx="4572000" cy="5638800"/>
          </a:xfrm>
        </p:spPr>
      </p:pic>
      <p:pic>
        <p:nvPicPr>
          <p:cNvPr id="6" name="Content Placeholder 5" descr="232049Kalerkantho_19-05-18-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295400"/>
            <a:ext cx="4495800" cy="556259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92D050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54</TotalTime>
  <Words>119</Words>
  <Application>Microsoft Office PowerPoint</Application>
  <PresentationFormat>On-screen Show (4:3)</PresentationFormat>
  <Paragraphs>33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Apex</vt:lpstr>
      <vt:lpstr>স্বাগতম </vt:lpstr>
      <vt:lpstr>শাহ জাহান আমির </vt:lpstr>
      <vt:lpstr>পাঠ পরিচিতি  শ্রেণি- সপ্তম </vt:lpstr>
      <vt:lpstr>নিচের ছবির দিকে লক্ষ্য কর </vt:lpstr>
      <vt:lpstr>ছবির দিকে লক্ষ্য কর </vt:lpstr>
      <vt:lpstr>আজকের পাঠ </vt:lpstr>
      <vt:lpstr>এই পাঠ শেষে শিক্ষার্থীরা … পদার্থের গঠন ব্যাখ্যা করতে পারবে </vt:lpstr>
      <vt:lpstr>নিচের ছবির দিকে লক্ষ্য কর </vt:lpstr>
      <vt:lpstr>ছবির দিকে লক্ষ্য কর </vt:lpstr>
      <vt:lpstr>একক কাজ </vt:lpstr>
      <vt:lpstr>নিচের ছবির দিকে লক্ষ্য কর </vt:lpstr>
      <vt:lpstr>ছবির দিকে লক্ষ্য কর </vt:lpstr>
      <vt:lpstr>জোড়ায় কাজ </vt:lpstr>
      <vt:lpstr>ছবির দিকে লক্ষ্য কর </vt:lpstr>
      <vt:lpstr>ছবির দিকে লক্ষ্য কর </vt:lpstr>
      <vt:lpstr>দলিয় কাজ </vt:lpstr>
      <vt:lpstr>নিচের ছবির দিকে লক্ষ্য কর </vt:lpstr>
      <vt:lpstr>নিচের ছবির দিকে লক্ষ্য কর </vt:lpstr>
      <vt:lpstr>মুল্যায়ণ  অণু কি?  </vt:lpstr>
      <vt:lpstr>নিচের ছবির দিকে লক্ষ্য কর </vt:lpstr>
      <vt:lpstr>ছবির দিকে লিক্ষ্য কর </vt:lpstr>
      <vt:lpstr>বাড়ির কাজ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Rasel</dc:creator>
  <cp:lastModifiedBy>Rasel</cp:lastModifiedBy>
  <cp:revision>25</cp:revision>
  <dcterms:created xsi:type="dcterms:W3CDTF">2006-08-16T00:00:00Z</dcterms:created>
  <dcterms:modified xsi:type="dcterms:W3CDTF">2021-01-19T06:50:06Z</dcterms:modified>
</cp:coreProperties>
</file>