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87" r:id="rId2"/>
    <p:sldId id="277" r:id="rId3"/>
    <p:sldId id="290" r:id="rId4"/>
    <p:sldId id="289" r:id="rId5"/>
    <p:sldId id="263" r:id="rId6"/>
    <p:sldId id="265" r:id="rId7"/>
    <p:sldId id="281" r:id="rId8"/>
    <p:sldId id="262" r:id="rId9"/>
    <p:sldId id="264" r:id="rId10"/>
    <p:sldId id="266" r:id="rId11"/>
    <p:sldId id="267" r:id="rId12"/>
    <p:sldId id="270" r:id="rId13"/>
    <p:sldId id="268" r:id="rId14"/>
    <p:sldId id="279" r:id="rId15"/>
    <p:sldId id="292" r:id="rId16"/>
    <p:sldId id="293" r:id="rId17"/>
    <p:sldId id="291" r:id="rId18"/>
    <p:sldId id="294" r:id="rId19"/>
    <p:sldId id="269" r:id="rId20"/>
    <p:sldId id="286" r:id="rId21"/>
    <p:sldId id="272" r:id="rId22"/>
    <p:sldId id="273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4038E-5981-4B32-BB66-FF4B5E053F1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D3059-B9E9-45ED-8A49-2CE0F9DE6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5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D3059-B9E9-45ED-8A49-2CE0F9DE6E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9D44-9727-489D-B4D2-CD1BF89AB0B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C7C-7D19-4FF8-AFF3-AA07BD99EE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1/19/2021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9.jpg"/><Relationship Id="rId7" Type="http://schemas.openxmlformats.org/officeDocument/2006/relationships/image" Target="../media/image5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microsoft.com/office/2007/relationships/hdphoto" Target="../media/hdphoto10.wd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1DE809-61A7-4749-80A7-8DA22A5D1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7880" y="2758975"/>
            <a:ext cx="80314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8000" b="0" cap="none" spc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5000" b="0" cap="none" spc="0" dirty="0">
                <a:ln w="0"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277" y="694006"/>
            <a:ext cx="11186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 ক্লাসে </a:t>
            </a:r>
            <a:r>
              <a:rPr lang="bn-BD" sz="9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1" y="2914815"/>
            <a:ext cx="2179320" cy="3434798"/>
          </a:xfrm>
          <a:prstGeom prst="rect">
            <a:avLst/>
          </a:prstGeom>
        </p:spPr>
      </p:pic>
      <p:pic>
        <p:nvPicPr>
          <p:cNvPr id="6" name="Picture 5" descr="rose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945879" y="2945295"/>
            <a:ext cx="2209799" cy="34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5048091"/>
            <a:ext cx="1094232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তথ্য বিনিময়ের উপায়গুলো কী কী?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3640" y="566420"/>
            <a:ext cx="449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FAF2F-AB0C-4ED0-9E08-F795A889A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1921118"/>
            <a:ext cx="4705350" cy="312697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19986B7-BADE-4453-8450-D8C53F0EA4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4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46" y="619929"/>
            <a:ext cx="3488514" cy="26811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2"/>
          <a:stretch/>
        </p:blipFill>
        <p:spPr>
          <a:xfrm>
            <a:off x="564652" y="659452"/>
            <a:ext cx="3519668" cy="245201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441960" y="3923891"/>
            <a:ext cx="3627120" cy="24630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7991718" y="3581400"/>
            <a:ext cx="3575442" cy="2642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0665" y="1242549"/>
            <a:ext cx="30054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520" y="3854375"/>
            <a:ext cx="3614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5645" y="0"/>
            <a:ext cx="4961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তথ্য বিনিময়ের উপায়গুলোঃ</a:t>
            </a:r>
            <a:endParaRPr lang="en-US" sz="4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1DBEB59-2A02-409E-9482-79F3E970DE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1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12600000"/>
              <a:gd name="adj2" fmla="val 162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9000000"/>
              <a:gd name="adj2" fmla="val 126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Block Arc 21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5400000"/>
              <a:gd name="adj2" fmla="val 90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Block Arc 22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1800000"/>
              <a:gd name="adj2" fmla="val 54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Block Arc 23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19800000"/>
              <a:gd name="adj2" fmla="val 18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Block Arc 24"/>
          <p:cNvSpPr/>
          <p:nvPr/>
        </p:nvSpPr>
        <p:spPr>
          <a:xfrm>
            <a:off x="3261360" y="518160"/>
            <a:ext cx="6659880" cy="5593080"/>
          </a:xfrm>
          <a:prstGeom prst="blockArc">
            <a:avLst>
              <a:gd name="adj1" fmla="val 16200000"/>
              <a:gd name="adj2" fmla="val 19800000"/>
              <a:gd name="adj3" fmla="val 4524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5096797" y="2029547"/>
            <a:ext cx="2989006" cy="2510218"/>
          </a:xfrm>
          <a:custGeom>
            <a:avLst/>
            <a:gdLst>
              <a:gd name="connsiteX0" fmla="*/ 0 w 1799387"/>
              <a:gd name="connsiteY0" fmla="*/ 899694 h 1799387"/>
              <a:gd name="connsiteX1" fmla="*/ 899694 w 1799387"/>
              <a:gd name="connsiteY1" fmla="*/ 0 h 1799387"/>
              <a:gd name="connsiteX2" fmla="*/ 1799388 w 1799387"/>
              <a:gd name="connsiteY2" fmla="*/ 899694 h 1799387"/>
              <a:gd name="connsiteX3" fmla="*/ 899694 w 1799387"/>
              <a:gd name="connsiteY3" fmla="*/ 1799388 h 1799387"/>
              <a:gd name="connsiteX4" fmla="*/ 0 w 1799387"/>
              <a:gd name="connsiteY4" fmla="*/ 899694 h 17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387" h="1799387">
                <a:moveTo>
                  <a:pt x="0" y="899694"/>
                </a:moveTo>
                <a:cubicBezTo>
                  <a:pt x="0" y="402807"/>
                  <a:pt x="402807" y="0"/>
                  <a:pt x="899694" y="0"/>
                </a:cubicBezTo>
                <a:cubicBezTo>
                  <a:pt x="1396581" y="0"/>
                  <a:pt x="1799388" y="402807"/>
                  <a:pt x="1799388" y="899694"/>
                </a:cubicBezTo>
                <a:cubicBezTo>
                  <a:pt x="1799388" y="1396581"/>
                  <a:pt x="1396581" y="1799388"/>
                  <a:pt x="899694" y="1799388"/>
                </a:cubicBezTo>
                <a:cubicBezTo>
                  <a:pt x="402807" y="1799388"/>
                  <a:pt x="0" y="1396581"/>
                  <a:pt x="0" y="899694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454" tIns="291454" rIns="291454" bIns="291454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তথ্য বিনিময় করতে পারি?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94081" y="0"/>
            <a:ext cx="2092305" cy="1757154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7891277" y="440988"/>
            <a:ext cx="2092305" cy="1757154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037749" y="5100846"/>
            <a:ext cx="2092305" cy="1757154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732068" y="4055756"/>
            <a:ext cx="2092305" cy="1757154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19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70128" y="1435502"/>
            <a:ext cx="2092305" cy="1757154"/>
          </a:xfrm>
          <a:custGeom>
            <a:avLst/>
            <a:gdLst>
              <a:gd name="connsiteX0" fmla="*/ 0 w 1259571"/>
              <a:gd name="connsiteY0" fmla="*/ 629786 h 1259571"/>
              <a:gd name="connsiteX1" fmla="*/ 629786 w 1259571"/>
              <a:gd name="connsiteY1" fmla="*/ 0 h 1259571"/>
              <a:gd name="connsiteX2" fmla="*/ 1259572 w 1259571"/>
              <a:gd name="connsiteY2" fmla="*/ 629786 h 1259571"/>
              <a:gd name="connsiteX3" fmla="*/ 629786 w 1259571"/>
              <a:gd name="connsiteY3" fmla="*/ 1259572 h 1259571"/>
              <a:gd name="connsiteX4" fmla="*/ 0 w 1259571"/>
              <a:gd name="connsiteY4" fmla="*/ 629786 h 12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71" h="1259571">
                <a:moveTo>
                  <a:pt x="0" y="629786"/>
                </a:moveTo>
                <a:cubicBezTo>
                  <a:pt x="0" y="281965"/>
                  <a:pt x="281965" y="0"/>
                  <a:pt x="629786" y="0"/>
                </a:cubicBezTo>
                <a:cubicBezTo>
                  <a:pt x="977607" y="0"/>
                  <a:pt x="1259572" y="281965"/>
                  <a:pt x="1259572" y="629786"/>
                </a:cubicBezTo>
                <a:cubicBezTo>
                  <a:pt x="1259572" y="977607"/>
                  <a:pt x="977607" y="1259572"/>
                  <a:pt x="629786" y="1259572"/>
                </a:cubicBezTo>
                <a:cubicBezTo>
                  <a:pt x="281965" y="1259572"/>
                  <a:pt x="0" y="977607"/>
                  <a:pt x="0" y="629786"/>
                </a:cubicBez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590" tIns="208590" rIns="208590" bIns="2085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900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1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52" y="3284656"/>
            <a:ext cx="2306800" cy="2012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97D49FB2-2621-46FB-A05B-3EC05972A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3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166" y="1070330"/>
            <a:ext cx="113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8" y="2119508"/>
            <a:ext cx="5620247" cy="3497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23457-B7A3-4C12-9714-9FB0098D9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55" y="2119509"/>
            <a:ext cx="4997076" cy="3497953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79C9452-0852-4A17-8D50-346F8A17F4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8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A49AF1-7422-4B13-86A5-7983AF0A819A}"/>
              </a:ext>
            </a:extLst>
          </p:cNvPr>
          <p:cNvSpPr txBox="1"/>
          <p:nvPr/>
        </p:nvSpPr>
        <p:spPr>
          <a:xfrm>
            <a:off x="4107765" y="1195334"/>
            <a:ext cx="4101883" cy="1139902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8FD31-E5AD-49C0-A072-9E5176B8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57" y="560949"/>
            <a:ext cx="3157808" cy="1774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138319-9929-4289-8B7D-7878BFA76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9" y="560949"/>
            <a:ext cx="3157808" cy="1784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FADCD-A7B0-4958-B756-D52893B1EDD8}"/>
              </a:ext>
            </a:extLst>
          </p:cNvPr>
          <p:cNvSpPr txBox="1"/>
          <p:nvPr/>
        </p:nvSpPr>
        <p:spPr>
          <a:xfrm>
            <a:off x="2067950" y="3547429"/>
            <a:ext cx="8201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কেন তথ্য বিনিময় করব তা ৩টি বাক্যে তোমাদের খাতায় লেখ। কাজটি তোমরা জোড়ায় কর এবং পাশের অন্যান্য জোড়ার সাথে মিলিয়ে দেখ।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8A7E8E45-5130-447D-806A-00DE7249C3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8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825868-99F3-4FA3-B848-B6CB5BBD1E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793E3-23BC-4F61-BC65-C5A69BB9199A}"/>
              </a:ext>
            </a:extLst>
          </p:cNvPr>
          <p:cNvSpPr txBox="1"/>
          <p:nvPr/>
        </p:nvSpPr>
        <p:spPr>
          <a:xfrm>
            <a:off x="1732643" y="167139"/>
            <a:ext cx="8915400" cy="92333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60643-C5DD-460E-A7D9-8663C2E56195}"/>
              </a:ext>
            </a:extLst>
          </p:cNvPr>
          <p:cNvSpPr txBox="1"/>
          <p:nvPr/>
        </p:nvSpPr>
        <p:spPr>
          <a:xfrm>
            <a:off x="312737" y="5587951"/>
            <a:ext cx="1135380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মাধ্যমে ঘরে বসে বিনোদন উপভোগ করা যায় 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B0343-CA38-4336-B11E-B492B3B7A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5" y="1311879"/>
            <a:ext cx="10452295" cy="3530545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A107A289-6FAD-4C03-AA28-94E5053E74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43CEAC-C8DE-4AE8-A2FA-D1B8529D44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DB0ECCD6-CB29-40DF-8564-D0524A20DD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2437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জলোচ্ছাস ও দুযোর্গের ছবি">
            <a:extLst>
              <a:ext uri="{FF2B5EF4-FFF2-40B4-BE49-F238E27FC236}">
                <a16:creationId xmlns:a16="http://schemas.microsoft.com/office/drawing/2014/main" id="{0DC4CFBA-572E-45A2-81C5-3B8C8C78F3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723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18D88-402C-4CB6-9E6B-B74D930C0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65" y="1516250"/>
            <a:ext cx="5130474" cy="3505199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1D78C-3870-42C0-B38D-26FEF1F8B801}"/>
              </a:ext>
            </a:extLst>
          </p:cNvPr>
          <p:cNvSpPr txBox="1"/>
          <p:nvPr/>
        </p:nvSpPr>
        <p:spPr>
          <a:xfrm>
            <a:off x="2674937" y="162739"/>
            <a:ext cx="6553200" cy="830997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A7C8B-F8CD-4414-BBA2-113451EDF91C}"/>
              </a:ext>
            </a:extLst>
          </p:cNvPr>
          <p:cNvSpPr txBox="1"/>
          <p:nvPr/>
        </p:nvSpPr>
        <p:spPr>
          <a:xfrm>
            <a:off x="350837" y="5200471"/>
            <a:ext cx="11201400" cy="156966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নিরাপদ থাকতে এবং বিপদ থেকে রক্ষা পেতে সাহায্য করবে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Image result for আশ্রয় কেন্দ্র">
            <a:extLst>
              <a:ext uri="{FF2B5EF4-FFF2-40B4-BE49-F238E27FC236}">
                <a16:creationId xmlns:a16="http://schemas.microsoft.com/office/drawing/2014/main" id="{A02920AF-7B34-40E1-97BA-75631F3B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0" y="1520125"/>
            <a:ext cx="5181599" cy="3512950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6E1D5A6-2CEA-4C93-90A7-EC7D2B8A01D2}"/>
              </a:ext>
            </a:extLst>
          </p:cNvPr>
          <p:cNvSpPr/>
          <p:nvPr/>
        </p:nvSpPr>
        <p:spPr>
          <a:xfrm>
            <a:off x="0" y="-7034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8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301E1-ED84-4354-9194-3338DF7454E5}"/>
              </a:ext>
            </a:extLst>
          </p:cNvPr>
          <p:cNvSpPr/>
          <p:nvPr/>
        </p:nvSpPr>
        <p:spPr>
          <a:xfrm>
            <a:off x="-73849" y="-60186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58168-6F14-4850-8E65-7AB1517A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6" y="101661"/>
            <a:ext cx="3858218" cy="261865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7C862-00F0-49FD-BDA6-6D0439FF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8" y="188926"/>
            <a:ext cx="4033304" cy="241307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1B642C-B23E-43FF-BCAC-ECE95355966D}"/>
              </a:ext>
            </a:extLst>
          </p:cNvPr>
          <p:cNvSpPr txBox="1"/>
          <p:nvPr/>
        </p:nvSpPr>
        <p:spPr>
          <a:xfrm>
            <a:off x="445477" y="2882165"/>
            <a:ext cx="11515027" cy="1200329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মাধ্যমে কৃষির বালাই ব্যবস্থাপনার উন্নতি সাধনের মাধ্যমে কৃষির উৎপাদন বাড়ানো সম্ভব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48F98-128F-4AB8-B6B0-1D2050327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3" y="4276578"/>
            <a:ext cx="3444391" cy="2463699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ED06EC-BFBD-4682-B58C-E2691675CA8D}"/>
              </a:ext>
            </a:extLst>
          </p:cNvPr>
          <p:cNvGrpSpPr/>
          <p:nvPr/>
        </p:nvGrpSpPr>
        <p:grpSpPr>
          <a:xfrm>
            <a:off x="194590" y="4287528"/>
            <a:ext cx="4309672" cy="2463699"/>
            <a:chOff x="545078" y="1516250"/>
            <a:chExt cx="5218482" cy="3429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DED5B0-A47F-48EF-B771-D5BB4F8DD915}"/>
                </a:ext>
              </a:extLst>
            </p:cNvPr>
            <p:cNvGrpSpPr/>
            <p:nvPr/>
          </p:nvGrpSpPr>
          <p:grpSpPr>
            <a:xfrm>
              <a:off x="545078" y="1516250"/>
              <a:ext cx="5181598" cy="3429001"/>
              <a:chOff x="1112837" y="1828799"/>
              <a:chExt cx="7291388" cy="30003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8451DC2-164F-4DEA-9ABF-46CC08E28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837" y="1828799"/>
                <a:ext cx="4248149" cy="299520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806186-3797-4F1A-9CF5-B6E54EBED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382418" y="1807367"/>
                <a:ext cx="3000375" cy="304323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091609-044A-42BC-9B96-BEEF199B16B7}"/>
                </a:ext>
              </a:extLst>
            </p:cNvPr>
            <p:cNvSpPr/>
            <p:nvPr/>
          </p:nvSpPr>
          <p:spPr>
            <a:xfrm>
              <a:off x="545078" y="1516250"/>
              <a:ext cx="5218482" cy="3423097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0D4D7E-EFDD-4445-BCF2-6FB62A285DA1}"/>
              </a:ext>
            </a:extLst>
          </p:cNvPr>
          <p:cNvSpPr txBox="1"/>
          <p:nvPr/>
        </p:nvSpPr>
        <p:spPr>
          <a:xfrm>
            <a:off x="4603058" y="4653789"/>
            <a:ext cx="3858219" cy="1938992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 সুস্থ থাকতে সাহায্য করবে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2A7318-1462-4816-9E77-2DE54F147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62" y="204452"/>
            <a:ext cx="3386480" cy="241307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1430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D20FE75-6836-41AC-B7E0-0126B7DE4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1B04A-495F-40F3-937B-6401509B19AC}"/>
              </a:ext>
            </a:extLst>
          </p:cNvPr>
          <p:cNvSpPr txBox="1"/>
          <p:nvPr/>
        </p:nvSpPr>
        <p:spPr>
          <a:xfrm>
            <a:off x="561377" y="510328"/>
            <a:ext cx="11283620" cy="76944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৬৮ নং পৃষ্ঠা খোল 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৫মিনিট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নিরবে 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9333E-2480-465E-9812-F1A94ED6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26" y="1624478"/>
            <a:ext cx="3730473" cy="473286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E7CF72-7B92-4C54-8047-5E66614B0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7809"/>
            <a:ext cx="5105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37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02F8FA-0586-4C2F-85ED-60DDD9EDE83D}"/>
              </a:ext>
            </a:extLst>
          </p:cNvPr>
          <p:cNvSpPr txBox="1"/>
          <p:nvPr/>
        </p:nvSpPr>
        <p:spPr>
          <a:xfrm>
            <a:off x="207752" y="505122"/>
            <a:ext cx="11776495" cy="584775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গুরুত্ব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আমাদের জ্ঞানভান্ডারকে আরও সমৃদ্ধ করে।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কিছু শিখতে ও কী কতে হবে সিদান্ত নিতে সাহায্য করে।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ব্যক্তিগত,সামাজিক ও রাষ্টীয় জীবনে তথ্য বিনিময়ের গুরুত্ব অপরিসীম।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নিরাপদ রাখতে সাহায্য করে।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 আমাদের ভালোভাবে বাচঁতে এবং বিপদ থেকে রক্ষা পেতে সাহায্য করে।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C36725F-18BE-4314-8AE5-2250731352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7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91384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f 2.jpg"/>
          <p:cNvPicPr>
            <a:picLocks noChangeAspect="1"/>
          </p:cNvPicPr>
          <p:nvPr/>
        </p:nvPicPr>
        <p:blipFill>
          <a:blip r:embed="rId3">
            <a:lum bright="10000" contrast="30000"/>
          </a:blip>
          <a:stretch>
            <a:fillRect/>
          </a:stretch>
        </p:blipFill>
        <p:spPr>
          <a:xfrm rot="16200000">
            <a:off x="5749263" y="619634"/>
            <a:ext cx="1306683" cy="3494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2468" y="152400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506" y="3837910"/>
            <a:ext cx="48111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8" name="Picture 7" descr="Uzzol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1293643" y="965592"/>
            <a:ext cx="2786373" cy="2722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D3288-9E8A-4700-9ABE-03BFA301CD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9300667" y="1547798"/>
            <a:ext cx="1840014" cy="2366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4C546F-8894-48F5-86F8-78EB2728B88F}"/>
              </a:ext>
            </a:extLst>
          </p:cNvPr>
          <p:cNvSpPr txBox="1"/>
          <p:nvPr/>
        </p:nvSpPr>
        <p:spPr>
          <a:xfrm>
            <a:off x="7001026" y="4126922"/>
            <a:ext cx="50995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আমাদের জীবনে তথ্য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তথ্য বিনিময়ের গুরুত্ব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1BA95DD-F3EC-466F-B649-6174A600A6C7}"/>
              </a:ext>
            </a:extLst>
          </p:cNvPr>
          <p:cNvSpPr/>
          <p:nvPr/>
        </p:nvSpPr>
        <p:spPr>
          <a:xfrm>
            <a:off x="7034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971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806" y="452062"/>
            <a:ext cx="49236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 ৫জনে একটি দল গঠন করে নিচের 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সংক্ষিপ্ত প্রশ্ন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গুলোর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উত্তর দাওঃ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EFBE3A-4D9B-4543-BF3D-EC25728079B2}"/>
              </a:ext>
            </a:extLst>
          </p:cNvPr>
          <p:cNvSpPr txBox="1"/>
          <p:nvPr/>
        </p:nvSpPr>
        <p:spPr>
          <a:xfrm>
            <a:off x="986110" y="3086508"/>
            <a:ext cx="1035108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তথ্য </a:t>
            </a:r>
            <a:r>
              <a:rPr lang="en-US" sz="4000" kern="1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bn-BD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থেকে পাই?</a:t>
            </a:r>
            <a:endParaRPr lang="en-US" sz="4000" dirty="0"/>
          </a:p>
          <a:p>
            <a:pPr lvl="0"/>
            <a:r>
              <a:rPr lang="bn-IN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আমাদের কী কাজে লাগে 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তথ্য বিনিময় করলে কি হয়?</a:t>
            </a:r>
            <a:endParaRPr lang="bn-IN" sz="4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 ভাইরাস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ছড়িয়ে পড়ে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এটি তুমি জানলে এখন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কি করবে?</a:t>
            </a:r>
            <a:endParaRPr lang="en-US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E1EB8F-7664-443B-9CA2-36FEA219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>
          <a:xfrm>
            <a:off x="332539" y="249403"/>
            <a:ext cx="3425498" cy="22829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4EC1E8-46EF-4CF2-BDF1-842EF3955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04" y="372439"/>
            <a:ext cx="3284657" cy="22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749020" y="1345662"/>
            <a:ext cx="8534918" cy="6858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শুন্যস্থান পূরণ কর।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950" y="2990167"/>
            <a:ext cx="87757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১/ বর্তমানে -------------তথ্য বিনিময়ের মাধ্যম হিসেবে ব্যবহার করি।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1950" y="3834716"/>
            <a:ext cx="8775700" cy="6858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২/ আমাদের জীবনে  তথ্যের অনেক --------------- রয়েছে।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1950" y="4603066"/>
            <a:ext cx="8775700" cy="953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৩/ বই, টেলিভিশন, খবরের কাগজ থেকে ---------------সংগ্রহ করতে পারি।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1950" y="5556738"/>
            <a:ext cx="8775700" cy="989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১/ আমাদের ব্যক্তিগত, সসামাজিক ও -------------- জীবনে তথ্য বিনিময়ের গুরুত্ব অপিরিসীম।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4601" y="2072736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941" y="2091786"/>
            <a:ext cx="2591318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072736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501" y="2074100"/>
            <a:ext cx="178525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0679" y="2032680"/>
            <a:ext cx="89916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990CA-D42B-428E-9668-D7F0C729923F}"/>
              </a:ext>
            </a:extLst>
          </p:cNvPr>
          <p:cNvSpPr txBox="1"/>
          <p:nvPr/>
        </p:nvSpPr>
        <p:spPr>
          <a:xfrm>
            <a:off x="2552700" y="-13816"/>
            <a:ext cx="6527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D461427-2F0A-40D2-874E-F3986CEF30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5 0.136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16367 0.23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1211 0.347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04127 0.489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6385CF-D8A4-4995-9F81-A4E1C2B41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5905" y="3777823"/>
            <a:ext cx="7940040" cy="280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পরিবার, আত্মীয়</a:t>
            </a:r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সজন ও বন্ধুদের সাথে তুমি কেন তথ্য বিনিময় করবে এসম্পর্কে ৪টি বাক্য লি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8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5599262" y="1363137"/>
            <a:ext cx="5479604" cy="171704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9" y="1070841"/>
            <a:ext cx="4112674" cy="252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687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5B1FF-F0BC-46B6-8C64-B5F65C91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12191999" cy="685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640" y="4675912"/>
            <a:ext cx="10195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522517-D781-42F4-BB47-03C494BB0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3" y="731453"/>
            <a:ext cx="4797083" cy="42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B455F1-E0DB-4266-8D94-B5261A2D8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3405" r="5978" b="3537"/>
          <a:stretch/>
        </p:blipFill>
        <p:spPr>
          <a:xfrm rot="16200000">
            <a:off x="2684450" y="-2649555"/>
            <a:ext cx="6823104" cy="12192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F0BE60-BC33-4E76-968C-A3410B79D7B2}"/>
              </a:ext>
            </a:extLst>
          </p:cNvPr>
          <p:cNvSpPr/>
          <p:nvPr/>
        </p:nvSpPr>
        <p:spPr>
          <a:xfrm>
            <a:off x="3148231" y="1143059"/>
            <a:ext cx="56516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68C9D-45EF-4009-B37E-7147A8048D24}"/>
              </a:ext>
            </a:extLst>
          </p:cNvPr>
          <p:cNvSpPr txBox="1"/>
          <p:nvPr/>
        </p:nvSpPr>
        <p:spPr>
          <a:xfrm>
            <a:off x="980047" y="3217984"/>
            <a:ext cx="9988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১-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0605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100000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2532" r="9450" b="615"/>
          <a:stretch/>
        </p:blipFill>
        <p:spPr>
          <a:xfrm>
            <a:off x="954958" y="521949"/>
            <a:ext cx="1912924" cy="1742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38" y="4267870"/>
            <a:ext cx="1310560" cy="1304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9" y="2821760"/>
            <a:ext cx="1372420" cy="13260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own Arrow 7"/>
          <p:cNvSpPr/>
          <p:nvPr/>
        </p:nvSpPr>
        <p:spPr>
          <a:xfrm rot="14932295">
            <a:off x="3737956" y="3462279"/>
            <a:ext cx="291619" cy="180755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99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42358" y="2617275"/>
            <a:ext cx="319088" cy="13935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Down Arrow 9"/>
          <p:cNvSpPr/>
          <p:nvPr/>
        </p:nvSpPr>
        <p:spPr>
          <a:xfrm rot="18101403">
            <a:off x="3932841" y="1543638"/>
            <a:ext cx="279244" cy="19818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79" y="1270626"/>
            <a:ext cx="2322870" cy="1548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8" y="3453079"/>
            <a:ext cx="2322871" cy="1742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48745" y="510518"/>
            <a:ext cx="468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759" y="5459894"/>
            <a:ext cx="1019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556897" y="1218404"/>
            <a:ext cx="2625337" cy="1440897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/>
          <p:cNvSpPr txBox="1"/>
          <p:nvPr/>
        </p:nvSpPr>
        <p:spPr>
          <a:xfrm>
            <a:off x="4624749" y="1458970"/>
            <a:ext cx="248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7386183" flipH="1">
            <a:off x="6842611" y="3116281"/>
            <a:ext cx="250958" cy="169131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99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4920192" flipH="1">
            <a:off x="6887035" y="1860450"/>
            <a:ext cx="341382" cy="1976381"/>
          </a:xfrm>
          <a:prstGeom prst="downArrow">
            <a:avLst>
              <a:gd name="adj1" fmla="val 45376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99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9747" y="2555221"/>
            <a:ext cx="2315633" cy="1573822"/>
            <a:chOff x="667463" y="2654322"/>
            <a:chExt cx="2315633" cy="157382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63" y="2654322"/>
              <a:ext cx="2315633" cy="15738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8" y="2783701"/>
              <a:ext cx="1942721" cy="1022918"/>
            </a:xfrm>
            <a:prstGeom prst="rect">
              <a:avLst/>
            </a:prstGeom>
          </p:spPr>
        </p:pic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A7985334-DCF7-4DA8-8EF0-3C8D91A72D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3840"/>
            <a:ext cx="4526280" cy="250476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/>
          <a:stretch/>
        </p:blipFill>
        <p:spPr>
          <a:xfrm>
            <a:off x="6720840" y="3429001"/>
            <a:ext cx="4907280" cy="32372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1"/>
          <a:stretch/>
        </p:blipFill>
        <p:spPr>
          <a:xfrm>
            <a:off x="899160" y="3404772"/>
            <a:ext cx="4800600" cy="3217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6670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টেলিভিশন ও রেডিও থেকে আমরা কি জানতে পাই?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475896"/>
            <a:ext cx="4053840" cy="2191104"/>
            <a:chOff x="1524000" y="475896"/>
            <a:chExt cx="3223867" cy="2191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75896"/>
              <a:ext cx="3223867" cy="21911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762" y="631102"/>
              <a:ext cx="2619238" cy="1431213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D293E996-7F76-4CC2-A09A-B5B8F088AD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3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239685"/>
            <a:ext cx="7787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280" y="5045052"/>
            <a:ext cx="8610600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বিনিময়ের গুরুত্ব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" y="1844040"/>
            <a:ext cx="11049000" cy="2956560"/>
            <a:chOff x="472440" y="1844040"/>
            <a:chExt cx="11049000" cy="2956560"/>
          </a:xfrm>
        </p:grpSpPr>
        <p:pic>
          <p:nvPicPr>
            <p:cNvPr id="4" name="Picture 3" descr="cithy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0440" y="1851660"/>
              <a:ext cx="4861560" cy="2948940"/>
            </a:xfrm>
            <a:prstGeom prst="rect">
              <a:avLst/>
            </a:prstGeom>
          </p:spPr>
        </p:pic>
        <p:pic>
          <p:nvPicPr>
            <p:cNvPr id="5" name="Picture 4" descr="t.jpg"/>
            <p:cNvPicPr>
              <a:picLocks noChangeAspect="1"/>
            </p:cNvPicPr>
            <p:nvPr/>
          </p:nvPicPr>
          <p:blipFill>
            <a:blip r:embed="rId3"/>
            <a:srcRect l="18919" r="5019"/>
            <a:stretch>
              <a:fillRect/>
            </a:stretch>
          </p:blipFill>
          <p:spPr>
            <a:xfrm flipH="1">
              <a:off x="472440" y="1851660"/>
              <a:ext cx="3002280" cy="2887980"/>
            </a:xfrm>
            <a:prstGeom prst="rect">
              <a:avLst/>
            </a:prstGeom>
          </p:spPr>
        </p:pic>
        <p:pic>
          <p:nvPicPr>
            <p:cNvPr id="6" name="Picture 5" descr="t1.jpg"/>
            <p:cNvPicPr>
              <a:picLocks noChangeAspect="1"/>
            </p:cNvPicPr>
            <p:nvPr/>
          </p:nvPicPr>
          <p:blipFill>
            <a:blip r:embed="rId4"/>
            <a:srcRect l="31429"/>
            <a:stretch>
              <a:fillRect/>
            </a:stretch>
          </p:blipFill>
          <p:spPr>
            <a:xfrm>
              <a:off x="8427720" y="1844040"/>
              <a:ext cx="3093720" cy="2887980"/>
            </a:xfrm>
            <a:prstGeom prst="rect">
              <a:avLst/>
            </a:prstGeom>
          </p:spPr>
        </p:pic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1AB27F5C-E854-4C16-BF76-832FB4F1F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32543" y="21220"/>
            <a:ext cx="12191999" cy="6857999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6880" y="2415869"/>
            <a:ext cx="7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404" y="3025639"/>
            <a:ext cx="592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038" y="3448678"/>
            <a:ext cx="261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038" y="3871829"/>
            <a:ext cx="65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▪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303" y="5281344"/>
            <a:ext cx="1005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PH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	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679" y="4649886"/>
            <a:ext cx="7096260" cy="66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0680" y="1257494"/>
            <a:ext cx="7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2255" y="1769538"/>
            <a:ext cx="972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D8AC2-CDF6-42BC-9E58-7B4A6E80CDD8}"/>
              </a:ext>
            </a:extLst>
          </p:cNvPr>
          <p:cNvSpPr txBox="1"/>
          <p:nvPr/>
        </p:nvSpPr>
        <p:spPr>
          <a:xfrm>
            <a:off x="4234376" y="175968"/>
            <a:ext cx="2757268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নিই-</a:t>
            </a:r>
            <a:endParaRPr lang="en-US" sz="6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61A0D08-8163-4C08-A98A-9B62D5CA66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7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2"/>
          <a:stretch/>
        </p:blipFill>
        <p:spPr>
          <a:xfrm>
            <a:off x="487599" y="626421"/>
            <a:ext cx="3901440" cy="270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787327" y="2320558"/>
            <a:ext cx="2738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কোথা থেকে আমরা তথ্য পেয়ে থাকি?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565362"/>
            <a:ext cx="3898901" cy="291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80" y="4183914"/>
            <a:ext cx="3586380" cy="230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48" y="216756"/>
            <a:ext cx="3459479" cy="2457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9D8A1-8CEB-471B-BB69-5E2E28B0E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89" y="2761530"/>
            <a:ext cx="2337274" cy="1250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55D45-50CF-483D-B9C7-A705143BA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56" y="296432"/>
            <a:ext cx="3183604" cy="1898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353B5DEC-0EEF-41E2-9928-173D95EB7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74" y="4497456"/>
            <a:ext cx="2823445" cy="205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7BC0B96F-C7D7-4EE4-91B4-07AB8CF422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1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31" y="274320"/>
            <a:ext cx="4876801" cy="29718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3320259"/>
            <a:ext cx="5033756" cy="3114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9636" y="457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১। বই থেকে কি পাই?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240" y="3320259"/>
            <a:ext cx="474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২। খবরের কাগজ থেকে কি জানতে পাই?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636" y="1383481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 থেকে আমরা বিভিন্ন জ্ঞান অর্জন করতে পারি।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9637" y="481837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খবরের কাগজ থেকে  দেশ-বিদেশের খবর জাতে পারি।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E618A16-1656-43CD-A400-A3A4F7DE23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1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553</Words>
  <Application>Microsoft Office PowerPoint</Application>
  <PresentationFormat>Widescreen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Franklin Gothic Book</vt:lpstr>
      <vt:lpstr>Franklin Gothic Medium</vt:lpstr>
      <vt:lpstr>NikoshBAN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n.k</dc:creator>
  <cp:lastModifiedBy>USER</cp:lastModifiedBy>
  <cp:revision>135</cp:revision>
  <dcterms:created xsi:type="dcterms:W3CDTF">2020-06-15T03:26:01Z</dcterms:created>
  <dcterms:modified xsi:type="dcterms:W3CDTF">2021-01-19T09:37:37Z</dcterms:modified>
</cp:coreProperties>
</file>