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22" autoAdjust="0"/>
    <p:restoredTop sz="94660"/>
  </p:normalViewPr>
  <p:slideViewPr>
    <p:cSldViewPr>
      <p:cViewPr varScale="1">
        <p:scale>
          <a:sx n="62" d="100"/>
          <a:sy n="62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unname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333815" cy="5105399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304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304800"/>
            <a:ext cx="2667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066799"/>
          <a:ext cx="8153400" cy="1376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76700"/>
                <a:gridCol w="4076700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হাতে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তাপ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অনুভব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করছে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8200" y="106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676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667000"/>
            <a:ext cx="1781175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 descr="redcandle_6vmvyjx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90800"/>
            <a:ext cx="18288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4800" y="2819400"/>
            <a:ext cx="4648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জ্বলন্ত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05200"/>
            <a:ext cx="4724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4038600"/>
            <a:ext cx="1060704" cy="914400"/>
            <a:chOff x="1066800" y="2438400"/>
            <a:chExt cx="1060704" cy="914400"/>
          </a:xfrm>
        </p:grpSpPr>
        <p:sp>
          <p:nvSpPr>
            <p:cNvPr id="14" name="Isosceles Triangle 13"/>
            <p:cNvSpPr/>
            <p:nvPr/>
          </p:nvSpPr>
          <p:spPr>
            <a:xfrm>
              <a:off x="1066800" y="2438400"/>
              <a:ext cx="1060704" cy="914400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flipH="1">
              <a:off x="1524000" y="2667000"/>
              <a:ext cx="152400" cy="3810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1524000" y="3124200"/>
              <a:ext cx="152400" cy="762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1000" y="5029200"/>
            <a:ext cx="5486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1" y="6248400"/>
            <a:ext cx="57150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সাবধান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5638800"/>
            <a:ext cx="41910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1600" y="4876800"/>
            <a:ext cx="73152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‍,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8" dur="61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9" dur="615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0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1" dur="615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12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জ্বালাই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আলোকিত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5105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114800"/>
            <a:ext cx="5105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876800"/>
            <a:ext cx="5105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715000"/>
            <a:ext cx="5105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5257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219200"/>
            <a:ext cx="8534400" cy="3086100"/>
            <a:chOff x="304800" y="1219200"/>
            <a:chExt cx="8534400" cy="3086100"/>
          </a:xfrm>
        </p:grpSpPr>
        <p:pic>
          <p:nvPicPr>
            <p:cNvPr id="5" name="Picture 4" descr="WDG4D-696x39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219200"/>
              <a:ext cx="5105400" cy="30861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unnamed (6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600" y="1219200"/>
              <a:ext cx="3276600" cy="304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533400" y="4648200"/>
            <a:ext cx="80772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নাড়াতে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ঘোরানো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নাড়াতে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উত্তাপ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বাষ্পের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বাষ্পীয়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457200"/>
            <a:ext cx="3276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295400"/>
            <a:ext cx="8458200" cy="2286000"/>
            <a:chOff x="304800" y="1295400"/>
            <a:chExt cx="8458200" cy="2286000"/>
          </a:xfrm>
        </p:grpSpPr>
        <p:pic>
          <p:nvPicPr>
            <p:cNvPr id="5" name="Picture 4" descr="4a66UUBi503iRQDT_azcentra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295400"/>
              <a:ext cx="2971800" cy="22860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17156827_40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200" y="1295400"/>
              <a:ext cx="2971800" cy="22098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download (21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1371600"/>
              <a:ext cx="2286000" cy="2133600"/>
            </a:xfrm>
            <a:prstGeom prst="rect">
              <a:avLst/>
            </a:prstGeom>
            <a:ln w="127000" cap="sq">
              <a:solidFill>
                <a:schemeClr val="accent2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457200" y="4114800"/>
            <a:ext cx="822960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তাপশক্তিও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্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দিয়াশলাই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দুটোই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switchboard.jpg"/>
          <p:cNvPicPr>
            <a:picLocks noChangeAspect="1"/>
          </p:cNvPicPr>
          <p:nvPr/>
        </p:nvPicPr>
        <p:blipFill>
          <a:blip r:embed="rId3"/>
          <a:srcRect l="6178" t="17611" r="8217" b="9515"/>
          <a:stretch>
            <a:fillRect/>
          </a:stretch>
        </p:blipFill>
        <p:spPr>
          <a:xfrm>
            <a:off x="457200" y="457201"/>
            <a:ext cx="2987041" cy="1600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monitor-inner201710100431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219200"/>
            <a:ext cx="2819400" cy="1879600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>
            <a:off x="1828800" y="2286000"/>
            <a:ext cx="1905000" cy="533400"/>
          </a:xfrm>
          <a:prstGeom prst="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381000"/>
            <a:ext cx="1295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1295400"/>
            <a:ext cx="1371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1981200"/>
            <a:ext cx="1219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2743200"/>
            <a:ext cx="129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00800" y="16002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77000" y="2057400"/>
            <a:ext cx="990600" cy="230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24600" y="2667000"/>
            <a:ext cx="1066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0200" y="304800"/>
            <a:ext cx="3429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733800"/>
            <a:ext cx="80772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ইস্ত্রি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381000"/>
            <a:ext cx="37338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eshsangbad.com_1595857501.jpg"/>
          <p:cNvPicPr>
            <a:picLocks noChangeAspect="1"/>
          </p:cNvPicPr>
          <p:nvPr/>
        </p:nvPicPr>
        <p:blipFill>
          <a:blip r:embed="rId3"/>
          <a:srcRect r="27140" b="730"/>
          <a:stretch>
            <a:fillRect/>
          </a:stretch>
        </p:blipFill>
        <p:spPr>
          <a:xfrm>
            <a:off x="3352800" y="1752600"/>
            <a:ext cx="2362200" cy="174728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4038600"/>
            <a:ext cx="8229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876800"/>
            <a:ext cx="3124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3352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eshsangbad.com_15958575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00200"/>
            <a:ext cx="2303633" cy="1717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3962400"/>
            <a:ext cx="7696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3048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33600"/>
            <a:ext cx="7848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দিয়াশলাই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জ্বালালে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276600"/>
            <a:ext cx="7924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457200"/>
            <a:ext cx="3657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-1-copy-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752600"/>
            <a:ext cx="3213100" cy="2110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81200" y="4114800"/>
            <a:ext cx="6096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257800"/>
            <a:ext cx="7010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4394483412_1c2b8a06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133600"/>
            <a:ext cx="6400800" cy="4362450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6858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2895600" y="228600"/>
            <a:ext cx="3886200" cy="1600200"/>
            <a:chOff x="2895600" y="228600"/>
            <a:chExt cx="3886200" cy="1600200"/>
          </a:xfrm>
        </p:grpSpPr>
        <p:sp>
          <p:nvSpPr>
            <p:cNvPr id="3" name="Down Arrow Callout 2"/>
            <p:cNvSpPr/>
            <p:nvPr/>
          </p:nvSpPr>
          <p:spPr>
            <a:xfrm>
              <a:off x="2895600" y="228600"/>
              <a:ext cx="3886200" cy="1600200"/>
            </a:xfrm>
            <a:prstGeom prst="downArrow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4200" y="381000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86000"/>
            <a:ext cx="2286000" cy="2246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57600" y="22860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  <a:cs typeface="NikoshBAN" pitchFamily="2" charset="0"/>
              </a:rPr>
              <a:t>Email:sujitdeb142@gmail.com</a:t>
            </a:r>
          </a:p>
          <a:p>
            <a:pPr algn="ctr"/>
            <a:endParaRPr lang="en-US" sz="2800" dirty="0"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819400" y="304800"/>
            <a:ext cx="4419600" cy="1600200"/>
            <a:chOff x="2819400" y="304800"/>
            <a:chExt cx="4419600" cy="1600200"/>
          </a:xfrm>
        </p:grpSpPr>
        <p:sp>
          <p:nvSpPr>
            <p:cNvPr id="3" name="Down Arrow Callout 2"/>
            <p:cNvSpPr/>
            <p:nvPr/>
          </p:nvSpPr>
          <p:spPr>
            <a:xfrm>
              <a:off x="2819400" y="304800"/>
              <a:ext cx="4419600" cy="1600200"/>
            </a:xfrm>
            <a:prstGeom prst="downArrowCallou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457200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k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362200"/>
            <a:ext cx="2133834" cy="2727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52800" y="2133600"/>
            <a:ext cx="5410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বিষয়:প্রাথমিক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শ্রেণি:তৃতীয়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সামর্থ্য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2971800" y="381000"/>
            <a:ext cx="3657600" cy="1066800"/>
            <a:chOff x="2971800" y="381000"/>
            <a:chExt cx="3657600" cy="1066800"/>
          </a:xfrm>
        </p:grpSpPr>
        <p:sp>
          <p:nvSpPr>
            <p:cNvPr id="3" name="Flowchart: Sequential Access Storage 2"/>
            <p:cNvSpPr/>
            <p:nvPr/>
          </p:nvSpPr>
          <p:spPr>
            <a:xfrm>
              <a:off x="2971800" y="381000"/>
              <a:ext cx="3657600" cy="1066800"/>
            </a:xfrm>
            <a:prstGeom prst="flowChartMagneticTap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86200" y="609601"/>
              <a:ext cx="1905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9600" y="1905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---------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86868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16.3.1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 ,ও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81400"/>
            <a:ext cx="8534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16.3.2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সামর্থ্য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572000"/>
            <a:ext cx="8458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16.3.3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3048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905000" y="228600"/>
            <a:ext cx="5562600" cy="1600200"/>
            <a:chOff x="1905000" y="228600"/>
            <a:chExt cx="5562600" cy="1600200"/>
          </a:xfrm>
        </p:grpSpPr>
        <p:sp>
          <p:nvSpPr>
            <p:cNvPr id="3" name="Left-Right Arrow 2"/>
            <p:cNvSpPr/>
            <p:nvPr/>
          </p:nvSpPr>
          <p:spPr>
            <a:xfrm>
              <a:off x="1905000" y="228600"/>
              <a:ext cx="5562600" cy="1600200"/>
            </a:xfrm>
            <a:prstGeom prst="left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7000" y="685800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09800" y="2057400"/>
            <a:ext cx="6324600" cy="2895600"/>
            <a:chOff x="1447800" y="2438400"/>
            <a:chExt cx="6400800" cy="3048000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1447800" y="2438400"/>
              <a:ext cx="6400800" cy="3048000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1" y="2679032"/>
              <a:ext cx="5404692" cy="255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শক্তি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(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শক্তি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)</a:t>
              </a:r>
            </a:p>
            <a:p>
              <a:pPr algn="ctr"/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: ৯</a:t>
              </a:r>
            </a:p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: ৬০ – ৬১</a:t>
              </a:r>
            </a:p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redcandle_6vmvyjx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17526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5304_1.jpeg"/>
          <p:cNvPicPr>
            <a:picLocks noChangeAspect="1"/>
          </p:cNvPicPr>
          <p:nvPr/>
        </p:nvPicPr>
        <p:blipFill>
          <a:blip r:embed="rId3"/>
          <a:srcRect l="10748" r="16355" b="2809"/>
          <a:stretch>
            <a:fillRect/>
          </a:stretch>
        </p:blipFill>
        <p:spPr>
          <a:xfrm>
            <a:off x="3200400" y="381000"/>
            <a:ext cx="2438399" cy="2590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81000" y="304800"/>
            <a:ext cx="2667000" cy="6019800"/>
            <a:chOff x="381000" y="304800"/>
            <a:chExt cx="2667000" cy="6019800"/>
          </a:xfrm>
        </p:grpSpPr>
        <p:pic>
          <p:nvPicPr>
            <p:cNvPr id="3" name="Picture 2" descr="candles-230355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04800"/>
              <a:ext cx="2590800" cy="304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download (19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352800"/>
              <a:ext cx="2667000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7" name="Picture 6" descr="unnamed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381000"/>
            <a:ext cx="2819400" cy="2586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WDG4D-696x39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3276600"/>
            <a:ext cx="5334000" cy="30099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914400" y="2895600"/>
            <a:ext cx="7772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8077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8153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657600"/>
          <a:ext cx="83058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791200"/>
              </a:tblGrid>
              <a:tr h="96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পরিবর্তন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হচ্ছে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-১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-২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0" y="4648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105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5715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 (1).jpg"/>
          <p:cNvPicPr>
            <a:picLocks noChangeAspect="1"/>
          </p:cNvPicPr>
          <p:nvPr/>
        </p:nvPicPr>
        <p:blipFill>
          <a:blip r:embed="rId2"/>
          <a:srcRect r="3509" b="15476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228600"/>
          <a:ext cx="8382000" cy="239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827"/>
                <a:gridCol w="5566173"/>
              </a:tblGrid>
              <a:tr h="704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পরিবর্তন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হচ্ছে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469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-১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মোমবাতি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গলে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যাচ্ছে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ঘর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আলোকিত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হচ্ছে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599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-২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943600" y="2743200"/>
            <a:ext cx="2743200" cy="3790950"/>
            <a:chOff x="5943600" y="2743200"/>
            <a:chExt cx="2743200" cy="3790950"/>
          </a:xfrm>
        </p:grpSpPr>
        <p:pic>
          <p:nvPicPr>
            <p:cNvPr id="5" name="Picture 4" descr="download (19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3600" y="4495800"/>
              <a:ext cx="2743200" cy="2038350"/>
            </a:xfrm>
            <a:prstGeom prst="rect">
              <a:avLst/>
            </a:prstGeom>
          </p:spPr>
        </p:pic>
        <p:pic>
          <p:nvPicPr>
            <p:cNvPr id="7" name="Picture 6" descr="candles-230355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2743200"/>
              <a:ext cx="1600200" cy="19812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0800" y="2743200"/>
            <a:ext cx="2209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5257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114800"/>
            <a:ext cx="5638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কক্ষটি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অন্ধকার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876800"/>
            <a:ext cx="54102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কক্ষটিতে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মোমবাতিটিতে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334000"/>
            <a:ext cx="2667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সর্তকতা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334000"/>
            <a:ext cx="533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6172200"/>
            <a:ext cx="54102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5791200"/>
            <a:ext cx="48768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সাবধান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62600" y="4419600"/>
            <a:ext cx="1060704" cy="914400"/>
            <a:chOff x="1066800" y="2438400"/>
            <a:chExt cx="1060704" cy="914400"/>
          </a:xfrm>
        </p:grpSpPr>
        <p:sp>
          <p:nvSpPr>
            <p:cNvPr id="19" name="Isosceles Triangle 18"/>
            <p:cNvSpPr/>
            <p:nvPr/>
          </p:nvSpPr>
          <p:spPr>
            <a:xfrm>
              <a:off x="1066800" y="2438400"/>
              <a:ext cx="1060704" cy="914400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flipH="1">
              <a:off x="1524000" y="2667000"/>
              <a:ext cx="152400" cy="3810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524000" y="3124200"/>
              <a:ext cx="152400" cy="762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596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Bipula The Great</cp:lastModifiedBy>
  <cp:revision>101</cp:revision>
  <dcterms:created xsi:type="dcterms:W3CDTF">2006-08-16T00:00:00Z</dcterms:created>
  <dcterms:modified xsi:type="dcterms:W3CDTF">2021-01-01T18:14:26Z</dcterms:modified>
</cp:coreProperties>
</file>