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66" r:id="rId3"/>
    <p:sldId id="304" r:id="rId4"/>
    <p:sldId id="257" r:id="rId5"/>
    <p:sldId id="267" r:id="rId6"/>
    <p:sldId id="260" r:id="rId7"/>
    <p:sldId id="282" r:id="rId8"/>
    <p:sldId id="296" r:id="rId9"/>
    <p:sldId id="301" r:id="rId10"/>
    <p:sldId id="287" r:id="rId11"/>
    <p:sldId id="288" r:id="rId12"/>
    <p:sldId id="261" r:id="rId13"/>
    <p:sldId id="302" r:id="rId14"/>
    <p:sldId id="283" r:id="rId15"/>
    <p:sldId id="284" r:id="rId16"/>
    <p:sldId id="286" r:id="rId17"/>
    <p:sldId id="291" r:id="rId18"/>
    <p:sldId id="285" r:id="rId19"/>
    <p:sldId id="292" r:id="rId20"/>
    <p:sldId id="268" r:id="rId21"/>
    <p:sldId id="289" r:id="rId22"/>
    <p:sldId id="293" r:id="rId23"/>
    <p:sldId id="294" r:id="rId24"/>
    <p:sldId id="269" r:id="rId25"/>
    <p:sldId id="265" r:id="rId26"/>
  </p:sldIdLst>
  <p:sldSz cx="9144000" cy="6858000" type="screen4x3"/>
  <p:notesSz cx="6858000" cy="9144000"/>
  <p:custShowLst>
    <p:custShow name="Custom Show 1" id="0">
      <p:sldLst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5284B-4085-4344-AD32-42DEBE51C2DA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58F2A0-DC81-4C69-BE84-A3A027608AB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 আগস্ট ১৮৬৮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D9B95-1056-41FB-8349-601F26FA2E76}" type="parTrans" cxnId="{E0D2500E-BD0F-4371-A931-9A4AFD7429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3AA71F9-D71D-4234-B854-70B91A727728}" type="sibTrans" cxnId="{E0D2500E-BD0F-4371-A931-9A4AFD7429B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20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599E76-2E30-41F6-8632-F7CA3DE997EF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পেশা-</a:t>
          </a:r>
        </a:p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</a:p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সাহিত্যচর্চা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DC7085-A71C-44DA-B5ED-4B93500C70A9}" type="parTrans" cxnId="{1FE588CC-287A-46E2-9D5B-BA745FDA7391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EA42D43-A673-4D2C-ACA3-F670DBB2D5F6}" type="sibTrans" cxnId="{1FE588CC-287A-46E2-9D5B-BA745FDA739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20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9238DD-2844-462F-B47E-750002E08169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সাহিত্যকর্ম-</a:t>
          </a:r>
        </a:p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বীরবলের হালখাতা,রায়তের কথা, প্রবন্ধ সংগ্রহ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8A92D-FB35-4932-9D08-C2FBFB0D08BD}" type="parTrans" cxnId="{F4F6E66D-55DF-44A4-891A-C06DCC4B50B8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BEED668-324D-43CE-BC24-6638C0B8D7B6}" type="sibTrans" cxnId="{F4F6E66D-55DF-44A4-891A-C06DCC4B50B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20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2FDF43-985D-49CB-BE86-03CC928E4B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সম্পাদনা-</a:t>
          </a:r>
        </a:p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সবুজপত্র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C2674B-415F-44CF-82AE-4FEBA7187EC2}" type="parTrans" cxnId="{E1B0527E-8A82-43B5-8EE1-F5C5AE60F541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E44FB77-C41D-4B04-97AE-3EB4F0B80A39}" type="sibTrans" cxnId="{E1B0527E-8A82-43B5-8EE1-F5C5AE60F54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20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6EDA9B-9ADF-4144-82E6-E93A8C5F18B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বিশেষ কৃতিত্ব-</a:t>
          </a:r>
        </a:p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 চলিতরীতির জনক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A0A42E-BF18-4A28-B157-1203E414234E}" type="parTrans" cxnId="{E8F915B5-FB06-491A-8E41-C5A3CA3028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6D29323-7DCC-4502-AEA3-CDA92BFBD269}" type="sibTrans" cxnId="{E8F915B5-FB06-491A-8E41-C5A3CA30280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20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246591-39FD-4F9B-BE71-DD7F07EF444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 ছদ্মনাম ‘বীরবল’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99BE7-FAFE-48F4-B29E-1DCA0862D4F4}" type="parTrans" cxnId="{2A3FB166-5941-48F2-82B3-332AA8C044D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665547F-E965-4A1C-BBB8-639900571FBC}" type="sibTrans" cxnId="{2A3FB166-5941-48F2-82B3-332AA8C044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C0E93B5-C17B-4E7C-9D39-40E3FE18C1D3}" type="pres">
      <dgm:prSet presAssocID="{A185284B-4085-4344-AD32-42DEBE51C2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A7206-035B-4354-AEB0-CCCFD070C1F9}" type="pres">
      <dgm:prSet presAssocID="{3C58F2A0-DC81-4C69-BE84-A3A027608ABD}" presName="node" presStyleLbl="node1" presStyleIdx="0" presStyleCnt="6" custRadScaleRad="10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2D61D-4A70-45BE-8463-8BB04C633221}" type="pres">
      <dgm:prSet presAssocID="{B3AA71F9-D71D-4234-B854-70B91A727728}" presName="sibTrans" presStyleLbl="sibTrans2D1" presStyleIdx="0" presStyleCnt="6" custLinFactNeighborX="26615" custLinFactNeighborY="-67658"/>
      <dgm:spPr/>
      <dgm:t>
        <a:bodyPr/>
        <a:lstStyle/>
        <a:p>
          <a:endParaRPr lang="en-US"/>
        </a:p>
      </dgm:t>
    </dgm:pt>
    <dgm:pt modelId="{410B9E39-69E1-484F-B4DD-8572F272A194}" type="pres">
      <dgm:prSet presAssocID="{B3AA71F9-D71D-4234-B854-70B91A72772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E83020D-1232-4FC9-A6AD-151F3C99FDE0}" type="pres">
      <dgm:prSet presAssocID="{6D599E76-2E30-41F6-8632-F7CA3DE997EF}" presName="node" presStyleLbl="node1" presStyleIdx="1" presStyleCnt="6" custRadScaleRad="99685" custRadScaleInc="-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665F0-B8BE-425F-8E04-129060251890}" type="pres">
      <dgm:prSet presAssocID="{AEA42D43-A673-4D2C-ACA3-F670DBB2D5F6}" presName="sibTrans" presStyleLbl="sibTrans2D1" presStyleIdx="1" presStyleCnt="6" custLinFactNeighborX="33692"/>
      <dgm:spPr/>
      <dgm:t>
        <a:bodyPr/>
        <a:lstStyle/>
        <a:p>
          <a:endParaRPr lang="en-US"/>
        </a:p>
      </dgm:t>
    </dgm:pt>
    <dgm:pt modelId="{76057331-41EE-4E85-A655-8227E4F9D4BE}" type="pres">
      <dgm:prSet presAssocID="{AEA42D43-A673-4D2C-ACA3-F670DBB2D5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A08EF7E-611C-4B7B-9A4F-B9FE28201846}" type="pres">
      <dgm:prSet presAssocID="{C39238DD-2844-462F-B47E-750002E08169}" presName="node" presStyleLbl="node1" presStyleIdx="2" presStyleCnt="6" custRadScaleRad="99712" custRadScaleInc="-1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F00D2-FA51-413D-9100-EF39221B2321}" type="pres">
      <dgm:prSet presAssocID="{2BEED668-324D-43CE-BC24-6638C0B8D7B6}" presName="sibTrans" presStyleLbl="sibTrans2D1" presStyleIdx="2" presStyleCnt="6" custLinFactNeighborY="37674"/>
      <dgm:spPr/>
      <dgm:t>
        <a:bodyPr/>
        <a:lstStyle/>
        <a:p>
          <a:endParaRPr lang="en-US"/>
        </a:p>
      </dgm:t>
    </dgm:pt>
    <dgm:pt modelId="{1CA99E02-6A4C-4682-91C2-2EDB62B36C25}" type="pres">
      <dgm:prSet presAssocID="{2BEED668-324D-43CE-BC24-6638C0B8D7B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83B19F8-B27F-4480-85B9-59BDA66269CD}" type="pres">
      <dgm:prSet presAssocID="{462FDF43-985D-49CB-BE86-03CC928E4B25}" presName="node" presStyleLbl="node1" presStyleIdx="3" presStyleCnt="6" custRadScaleRad="83145" custRadScaleInc="-1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057BD-F541-45E0-A8FA-429D1A378A3F}" type="pres">
      <dgm:prSet presAssocID="{8E44FB77-C41D-4B04-97AE-3EB4F0B80A39}" presName="sibTrans" presStyleLbl="sibTrans2D1" presStyleIdx="3" presStyleCnt="6" custLinFactNeighborX="-67366" custLinFactNeighborY="56055"/>
      <dgm:spPr/>
      <dgm:t>
        <a:bodyPr/>
        <a:lstStyle/>
        <a:p>
          <a:endParaRPr lang="en-US"/>
        </a:p>
      </dgm:t>
    </dgm:pt>
    <dgm:pt modelId="{BE8BE82F-BA2A-44BA-BA19-581E348EE8F1}" type="pres">
      <dgm:prSet presAssocID="{8E44FB77-C41D-4B04-97AE-3EB4F0B80A3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F928C50-C76A-472B-8CB1-52ACD503924C}" type="pres">
      <dgm:prSet presAssocID="{286EDA9B-9ADF-4144-82E6-E93A8C5F18B6}" presName="node" presStyleLbl="node1" presStyleIdx="4" presStyleCnt="6" custRadScaleRad="89364" custRadScaleInc="-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6FF1F-83F4-433A-B73D-256825A4061C}" type="pres">
      <dgm:prSet presAssocID="{96D29323-7DCC-4502-AEA3-CDA92BFBD269}" presName="sibTrans" presStyleLbl="sibTrans2D1" presStyleIdx="4" presStyleCnt="6" custLinFactX="-1431" custLinFactNeighborX="-100000" custLinFactNeighborY="2888"/>
      <dgm:spPr/>
      <dgm:t>
        <a:bodyPr/>
        <a:lstStyle/>
        <a:p>
          <a:endParaRPr lang="en-US"/>
        </a:p>
      </dgm:t>
    </dgm:pt>
    <dgm:pt modelId="{6A7D031A-DF31-42D2-8239-C80134155A43}" type="pres">
      <dgm:prSet presAssocID="{96D29323-7DCC-4502-AEA3-CDA92BFBD26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57F9AB0-11E4-443C-BFC8-6CBFBB438311}" type="pres">
      <dgm:prSet presAssocID="{8E246591-39FD-4F9B-BE71-DD7F07EF4443}" presName="node" presStyleLbl="node1" presStyleIdx="5" presStyleCnt="6" custRadScaleRad="101452" custRadScaleInc="-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D5736-331D-45FC-A367-D5E4073AB445}" type="pres">
      <dgm:prSet presAssocID="{7665547F-E965-4A1C-BBB8-639900571FBC}" presName="sibTrans" presStyleLbl="sibTrans2D1" presStyleIdx="5" presStyleCnt="6" custLinFactNeighborX="-47600" custLinFactNeighborY="-74492"/>
      <dgm:spPr/>
      <dgm:t>
        <a:bodyPr/>
        <a:lstStyle/>
        <a:p>
          <a:endParaRPr lang="en-US"/>
        </a:p>
      </dgm:t>
    </dgm:pt>
    <dgm:pt modelId="{0E9640C7-B188-45A4-A1B5-18E401D7D7A5}" type="pres">
      <dgm:prSet presAssocID="{7665547F-E965-4A1C-BBB8-639900571FB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4370E8B-3DA6-4300-BCF8-8B72B6ADFDDD}" type="presOf" srcId="{96D29323-7DCC-4502-AEA3-CDA92BFBD269}" destId="{D0E6FF1F-83F4-433A-B73D-256825A4061C}" srcOrd="0" destOrd="0" presId="urn:microsoft.com/office/officeart/2005/8/layout/cycle2"/>
    <dgm:cxn modelId="{15223FCF-BFBF-4B43-8D05-658A1B5B551B}" type="presOf" srcId="{3C58F2A0-DC81-4C69-BE84-A3A027608ABD}" destId="{7C1A7206-035B-4354-AEB0-CCCFD070C1F9}" srcOrd="0" destOrd="0" presId="urn:microsoft.com/office/officeart/2005/8/layout/cycle2"/>
    <dgm:cxn modelId="{69A9C3DA-8E70-4202-A33F-8DD09D7D0143}" type="presOf" srcId="{7665547F-E965-4A1C-BBB8-639900571FBC}" destId="{0E9640C7-B188-45A4-A1B5-18E401D7D7A5}" srcOrd="1" destOrd="0" presId="urn:microsoft.com/office/officeart/2005/8/layout/cycle2"/>
    <dgm:cxn modelId="{2A3FB166-5941-48F2-82B3-332AA8C044D3}" srcId="{A185284B-4085-4344-AD32-42DEBE51C2DA}" destId="{8E246591-39FD-4F9B-BE71-DD7F07EF4443}" srcOrd="5" destOrd="0" parTransId="{09299BE7-FAFE-48F4-B29E-1DCA0862D4F4}" sibTransId="{7665547F-E965-4A1C-BBB8-639900571FBC}"/>
    <dgm:cxn modelId="{E8F915B5-FB06-491A-8E41-C5A3CA30280F}" srcId="{A185284B-4085-4344-AD32-42DEBE51C2DA}" destId="{286EDA9B-9ADF-4144-82E6-E93A8C5F18B6}" srcOrd="4" destOrd="0" parTransId="{6FA0A42E-BF18-4A28-B157-1203E414234E}" sibTransId="{96D29323-7DCC-4502-AEA3-CDA92BFBD269}"/>
    <dgm:cxn modelId="{D96DD817-D884-4CD0-9B22-78E86F003E28}" type="presOf" srcId="{8E44FB77-C41D-4B04-97AE-3EB4F0B80A39}" destId="{BE8BE82F-BA2A-44BA-BA19-581E348EE8F1}" srcOrd="1" destOrd="0" presId="urn:microsoft.com/office/officeart/2005/8/layout/cycle2"/>
    <dgm:cxn modelId="{4812575A-6135-4FB7-9C55-0AABEDE8BC69}" type="presOf" srcId="{8E246591-39FD-4F9B-BE71-DD7F07EF4443}" destId="{E57F9AB0-11E4-443C-BFC8-6CBFBB438311}" srcOrd="0" destOrd="0" presId="urn:microsoft.com/office/officeart/2005/8/layout/cycle2"/>
    <dgm:cxn modelId="{F4F6E66D-55DF-44A4-891A-C06DCC4B50B8}" srcId="{A185284B-4085-4344-AD32-42DEBE51C2DA}" destId="{C39238DD-2844-462F-B47E-750002E08169}" srcOrd="2" destOrd="0" parTransId="{7988A92D-FB35-4932-9D08-C2FBFB0D08BD}" sibTransId="{2BEED668-324D-43CE-BC24-6638C0B8D7B6}"/>
    <dgm:cxn modelId="{60B89126-6CC5-485A-AA4D-EF474B13260F}" type="presOf" srcId="{96D29323-7DCC-4502-AEA3-CDA92BFBD269}" destId="{6A7D031A-DF31-42D2-8239-C80134155A43}" srcOrd="1" destOrd="0" presId="urn:microsoft.com/office/officeart/2005/8/layout/cycle2"/>
    <dgm:cxn modelId="{A21129FD-E6CF-44CB-ADF9-1DC93256C60B}" type="presOf" srcId="{462FDF43-985D-49CB-BE86-03CC928E4B25}" destId="{F83B19F8-B27F-4480-85B9-59BDA66269CD}" srcOrd="0" destOrd="0" presId="urn:microsoft.com/office/officeart/2005/8/layout/cycle2"/>
    <dgm:cxn modelId="{605A47E1-B35F-40B8-988B-F2461F69B047}" type="presOf" srcId="{C39238DD-2844-462F-B47E-750002E08169}" destId="{DA08EF7E-611C-4B7B-9A4F-B9FE28201846}" srcOrd="0" destOrd="0" presId="urn:microsoft.com/office/officeart/2005/8/layout/cycle2"/>
    <dgm:cxn modelId="{4A76E3CE-97D4-4AD2-ACE9-B5260F4EC139}" type="presOf" srcId="{286EDA9B-9ADF-4144-82E6-E93A8C5F18B6}" destId="{7F928C50-C76A-472B-8CB1-52ACD503924C}" srcOrd="0" destOrd="0" presId="urn:microsoft.com/office/officeart/2005/8/layout/cycle2"/>
    <dgm:cxn modelId="{E0D2500E-BD0F-4371-A931-9A4AFD7429BB}" srcId="{A185284B-4085-4344-AD32-42DEBE51C2DA}" destId="{3C58F2A0-DC81-4C69-BE84-A3A027608ABD}" srcOrd="0" destOrd="0" parTransId="{C53D9B95-1056-41FB-8349-601F26FA2E76}" sibTransId="{B3AA71F9-D71D-4234-B854-70B91A727728}"/>
    <dgm:cxn modelId="{CB1DEBEC-EF55-4585-A2BF-47E22673E6BD}" type="presOf" srcId="{7665547F-E965-4A1C-BBB8-639900571FBC}" destId="{CC1D5736-331D-45FC-A367-D5E4073AB445}" srcOrd="0" destOrd="0" presId="urn:microsoft.com/office/officeart/2005/8/layout/cycle2"/>
    <dgm:cxn modelId="{0645A9DB-B4AA-4801-BD35-F64A0DFB7EEA}" type="presOf" srcId="{6D599E76-2E30-41F6-8632-F7CA3DE997EF}" destId="{8E83020D-1232-4FC9-A6AD-151F3C99FDE0}" srcOrd="0" destOrd="0" presId="urn:microsoft.com/office/officeart/2005/8/layout/cycle2"/>
    <dgm:cxn modelId="{E6F7D913-3675-44DF-87DD-4B99EAEE89E7}" type="presOf" srcId="{AEA42D43-A673-4D2C-ACA3-F670DBB2D5F6}" destId="{E68665F0-B8BE-425F-8E04-129060251890}" srcOrd="0" destOrd="0" presId="urn:microsoft.com/office/officeart/2005/8/layout/cycle2"/>
    <dgm:cxn modelId="{4F6A03C4-0A2A-4D98-949A-ED6A77E1930B}" type="presOf" srcId="{A185284B-4085-4344-AD32-42DEBE51C2DA}" destId="{4C0E93B5-C17B-4E7C-9D39-40E3FE18C1D3}" srcOrd="0" destOrd="0" presId="urn:microsoft.com/office/officeart/2005/8/layout/cycle2"/>
    <dgm:cxn modelId="{E1B0527E-8A82-43B5-8EE1-F5C5AE60F541}" srcId="{A185284B-4085-4344-AD32-42DEBE51C2DA}" destId="{462FDF43-985D-49CB-BE86-03CC928E4B25}" srcOrd="3" destOrd="0" parTransId="{D0C2674B-415F-44CF-82AE-4FEBA7187EC2}" sibTransId="{8E44FB77-C41D-4B04-97AE-3EB4F0B80A39}"/>
    <dgm:cxn modelId="{74631E67-8499-4081-8B80-EDEB811E04A3}" type="presOf" srcId="{8E44FB77-C41D-4B04-97AE-3EB4F0B80A39}" destId="{F0F057BD-F541-45E0-A8FA-429D1A378A3F}" srcOrd="0" destOrd="0" presId="urn:microsoft.com/office/officeart/2005/8/layout/cycle2"/>
    <dgm:cxn modelId="{BF00285A-8E3C-479B-848E-E05E8A87345D}" type="presOf" srcId="{B3AA71F9-D71D-4234-B854-70B91A727728}" destId="{6E22D61D-4A70-45BE-8463-8BB04C633221}" srcOrd="0" destOrd="0" presId="urn:microsoft.com/office/officeart/2005/8/layout/cycle2"/>
    <dgm:cxn modelId="{6070CDC9-6E7B-48F2-BB34-8A944B2BD093}" type="presOf" srcId="{AEA42D43-A673-4D2C-ACA3-F670DBB2D5F6}" destId="{76057331-41EE-4E85-A655-8227E4F9D4BE}" srcOrd="1" destOrd="0" presId="urn:microsoft.com/office/officeart/2005/8/layout/cycle2"/>
    <dgm:cxn modelId="{20612DF7-F102-4B85-A96B-DEDF09BEEB4D}" type="presOf" srcId="{2BEED668-324D-43CE-BC24-6638C0B8D7B6}" destId="{1CA99E02-6A4C-4682-91C2-2EDB62B36C25}" srcOrd="1" destOrd="0" presId="urn:microsoft.com/office/officeart/2005/8/layout/cycle2"/>
    <dgm:cxn modelId="{495C9371-14DA-4B2F-A069-C7F2F62579E3}" type="presOf" srcId="{B3AA71F9-D71D-4234-B854-70B91A727728}" destId="{410B9E39-69E1-484F-B4DD-8572F272A194}" srcOrd="1" destOrd="0" presId="urn:microsoft.com/office/officeart/2005/8/layout/cycle2"/>
    <dgm:cxn modelId="{510B6925-4687-4662-A78A-2FD349803839}" type="presOf" srcId="{2BEED668-324D-43CE-BC24-6638C0B8D7B6}" destId="{6BCF00D2-FA51-413D-9100-EF39221B2321}" srcOrd="0" destOrd="0" presId="urn:microsoft.com/office/officeart/2005/8/layout/cycle2"/>
    <dgm:cxn modelId="{1FE588CC-287A-46E2-9D5B-BA745FDA7391}" srcId="{A185284B-4085-4344-AD32-42DEBE51C2DA}" destId="{6D599E76-2E30-41F6-8632-F7CA3DE997EF}" srcOrd="1" destOrd="0" parTransId="{F5DC7085-A71C-44DA-B5ED-4B93500C70A9}" sibTransId="{AEA42D43-A673-4D2C-ACA3-F670DBB2D5F6}"/>
    <dgm:cxn modelId="{4F648879-9E20-41AB-A5A1-359684CC61E6}" type="presParOf" srcId="{4C0E93B5-C17B-4E7C-9D39-40E3FE18C1D3}" destId="{7C1A7206-035B-4354-AEB0-CCCFD070C1F9}" srcOrd="0" destOrd="0" presId="urn:microsoft.com/office/officeart/2005/8/layout/cycle2"/>
    <dgm:cxn modelId="{694C3DC7-6326-4482-B075-FDEF5669F438}" type="presParOf" srcId="{4C0E93B5-C17B-4E7C-9D39-40E3FE18C1D3}" destId="{6E22D61D-4A70-45BE-8463-8BB04C633221}" srcOrd="1" destOrd="0" presId="urn:microsoft.com/office/officeart/2005/8/layout/cycle2"/>
    <dgm:cxn modelId="{15CE0201-32A8-4C30-9115-6B6A5F314B53}" type="presParOf" srcId="{6E22D61D-4A70-45BE-8463-8BB04C633221}" destId="{410B9E39-69E1-484F-B4DD-8572F272A194}" srcOrd="0" destOrd="0" presId="urn:microsoft.com/office/officeart/2005/8/layout/cycle2"/>
    <dgm:cxn modelId="{CDC0D83D-7EB1-47DC-9A11-901C0B585DFA}" type="presParOf" srcId="{4C0E93B5-C17B-4E7C-9D39-40E3FE18C1D3}" destId="{8E83020D-1232-4FC9-A6AD-151F3C99FDE0}" srcOrd="2" destOrd="0" presId="urn:microsoft.com/office/officeart/2005/8/layout/cycle2"/>
    <dgm:cxn modelId="{B90B5E1F-95AC-413E-8698-B8F6811FC5BB}" type="presParOf" srcId="{4C0E93B5-C17B-4E7C-9D39-40E3FE18C1D3}" destId="{E68665F0-B8BE-425F-8E04-129060251890}" srcOrd="3" destOrd="0" presId="urn:microsoft.com/office/officeart/2005/8/layout/cycle2"/>
    <dgm:cxn modelId="{246274C0-7CBB-491E-BC16-5FF30B6E3092}" type="presParOf" srcId="{E68665F0-B8BE-425F-8E04-129060251890}" destId="{76057331-41EE-4E85-A655-8227E4F9D4BE}" srcOrd="0" destOrd="0" presId="urn:microsoft.com/office/officeart/2005/8/layout/cycle2"/>
    <dgm:cxn modelId="{A4C0EEE1-F470-4FDF-946E-DB2667AF7C11}" type="presParOf" srcId="{4C0E93B5-C17B-4E7C-9D39-40E3FE18C1D3}" destId="{DA08EF7E-611C-4B7B-9A4F-B9FE28201846}" srcOrd="4" destOrd="0" presId="urn:microsoft.com/office/officeart/2005/8/layout/cycle2"/>
    <dgm:cxn modelId="{405650CD-3347-4AAE-969A-F134D5E8FA47}" type="presParOf" srcId="{4C0E93B5-C17B-4E7C-9D39-40E3FE18C1D3}" destId="{6BCF00D2-FA51-413D-9100-EF39221B2321}" srcOrd="5" destOrd="0" presId="urn:microsoft.com/office/officeart/2005/8/layout/cycle2"/>
    <dgm:cxn modelId="{F5CD630E-8069-4569-BB6E-A7D33BF5EF3E}" type="presParOf" srcId="{6BCF00D2-FA51-413D-9100-EF39221B2321}" destId="{1CA99E02-6A4C-4682-91C2-2EDB62B36C25}" srcOrd="0" destOrd="0" presId="urn:microsoft.com/office/officeart/2005/8/layout/cycle2"/>
    <dgm:cxn modelId="{774F06BF-41EF-4435-A550-FFE28D41FA16}" type="presParOf" srcId="{4C0E93B5-C17B-4E7C-9D39-40E3FE18C1D3}" destId="{F83B19F8-B27F-4480-85B9-59BDA66269CD}" srcOrd="6" destOrd="0" presId="urn:microsoft.com/office/officeart/2005/8/layout/cycle2"/>
    <dgm:cxn modelId="{E289D085-D44B-40D8-843C-3D081D317A8E}" type="presParOf" srcId="{4C0E93B5-C17B-4E7C-9D39-40E3FE18C1D3}" destId="{F0F057BD-F541-45E0-A8FA-429D1A378A3F}" srcOrd="7" destOrd="0" presId="urn:microsoft.com/office/officeart/2005/8/layout/cycle2"/>
    <dgm:cxn modelId="{883461BA-0821-426C-904F-607548D0D768}" type="presParOf" srcId="{F0F057BD-F541-45E0-A8FA-429D1A378A3F}" destId="{BE8BE82F-BA2A-44BA-BA19-581E348EE8F1}" srcOrd="0" destOrd="0" presId="urn:microsoft.com/office/officeart/2005/8/layout/cycle2"/>
    <dgm:cxn modelId="{C3F7D893-362A-4412-873C-3C7B1B4EFD58}" type="presParOf" srcId="{4C0E93B5-C17B-4E7C-9D39-40E3FE18C1D3}" destId="{7F928C50-C76A-472B-8CB1-52ACD503924C}" srcOrd="8" destOrd="0" presId="urn:microsoft.com/office/officeart/2005/8/layout/cycle2"/>
    <dgm:cxn modelId="{74858074-4A7F-48CD-BADF-A227C3857A61}" type="presParOf" srcId="{4C0E93B5-C17B-4E7C-9D39-40E3FE18C1D3}" destId="{D0E6FF1F-83F4-433A-B73D-256825A4061C}" srcOrd="9" destOrd="0" presId="urn:microsoft.com/office/officeart/2005/8/layout/cycle2"/>
    <dgm:cxn modelId="{C74A976F-3FAD-4C3F-B5A6-B710DA860EAE}" type="presParOf" srcId="{D0E6FF1F-83F4-433A-B73D-256825A4061C}" destId="{6A7D031A-DF31-42D2-8239-C80134155A43}" srcOrd="0" destOrd="0" presId="urn:microsoft.com/office/officeart/2005/8/layout/cycle2"/>
    <dgm:cxn modelId="{29EC83F0-9094-437E-9B01-D693911CD0E6}" type="presParOf" srcId="{4C0E93B5-C17B-4E7C-9D39-40E3FE18C1D3}" destId="{E57F9AB0-11E4-443C-BFC8-6CBFBB438311}" srcOrd="10" destOrd="0" presId="urn:microsoft.com/office/officeart/2005/8/layout/cycle2"/>
    <dgm:cxn modelId="{9107063F-3382-4E84-AC9B-A2809B2C667C}" type="presParOf" srcId="{4C0E93B5-C17B-4E7C-9D39-40E3FE18C1D3}" destId="{CC1D5736-331D-45FC-A367-D5E4073AB445}" srcOrd="11" destOrd="0" presId="urn:microsoft.com/office/officeart/2005/8/layout/cycle2"/>
    <dgm:cxn modelId="{C46ED27B-3091-4AB8-B0E1-11391349D96C}" type="presParOf" srcId="{CC1D5736-331D-45FC-A367-D5E4073AB445}" destId="{0E9640C7-B188-45A4-A1B5-18E401D7D7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B445-0084-4370-9D5D-38D7BB4A780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9804-908E-4AF9-8AAD-43C497FD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9804-908E-4AF9-8AAD-43C497FDBE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2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2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D4AE-C84A-4F8A-903E-FAAD6332B09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857B-0DDE-42D6-AF91-BF4E9C2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5776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66294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27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687" y="770511"/>
            <a:ext cx="4252913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শব্দের 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শৌখিন-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62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উদ্বাহু-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5435025"/>
            <a:ext cx="19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ডেমোক্রেসি-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7462" y="38862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ঊর্ধ্ববাহু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74" y="5334000"/>
            <a:ext cx="158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3108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রুচিবান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3" b="11021"/>
          <a:stretch/>
        </p:blipFill>
        <p:spPr>
          <a:xfrm>
            <a:off x="3343275" y="2116520"/>
            <a:ext cx="2295525" cy="1230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3" b="32666"/>
          <a:stretch/>
        </p:blipFill>
        <p:spPr>
          <a:xfrm>
            <a:off x="3420094" y="3581400"/>
            <a:ext cx="2306811" cy="130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6" y="5117723"/>
            <a:ext cx="2500314" cy="1378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0" y="38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৭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2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1447800"/>
            <a:ext cx="102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জজ-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072825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অবগাহন-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977825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সোল্লাসে-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575" y="30728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গোসল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49778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নন্দে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5575" y="14726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78" y="1064923"/>
            <a:ext cx="2494244" cy="1400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09" y="2612311"/>
            <a:ext cx="2428876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95" y="4371972"/>
            <a:ext cx="2372268" cy="1571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42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533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2963"/>
            <a:ext cx="2994561" cy="20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199" y="4655403"/>
            <a:ext cx="580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শৌখিন</a:t>
            </a:r>
            <a:r>
              <a:rPr lang="en-US" sz="2400" dirty="0" smtClean="0"/>
              <a:t>, </a:t>
            </a:r>
            <a:r>
              <a:rPr lang="en-US" sz="2400" dirty="0" err="1" smtClean="0"/>
              <a:t>ডেমোক্রেসি,অবগাহন</a:t>
            </a:r>
            <a:r>
              <a:rPr lang="en-US" sz="2400" dirty="0" smtClean="0"/>
              <a:t>, </a:t>
            </a:r>
            <a:r>
              <a:rPr lang="en-US" sz="2400" dirty="0" err="1" smtClean="0"/>
              <a:t>সোল্লাসে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সহ</a:t>
            </a:r>
            <a:r>
              <a:rPr lang="en-US" sz="2400" dirty="0" smtClean="0"/>
              <a:t>  ২টি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8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57200"/>
            <a:ext cx="16764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15200" y="381000"/>
            <a:ext cx="1600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১০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352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4572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7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828" y="3807226"/>
            <a:ext cx="211216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সাহিত্য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758625"/>
            <a:ext cx="165973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সার্টিফিকেট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5181600"/>
            <a:ext cx="857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‘আমরা সাহিত্যের রস উপভোগ করতে প্রস্তুত নই; কিন্তু শিক্ষার ফল লাভের জন্য আমরা সকলে উদ্বাহু।’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7447"/>
            <a:ext cx="3362326" cy="2178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1347447"/>
            <a:ext cx="3517106" cy="2192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49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বাঙ্গালীর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চরিত্রের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0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" y="4572000"/>
            <a:ext cx="8394865" cy="10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এ শিক্ষার(সাহিত্যচর্চা) ফল হাতে হাতে পাওয়া যায় না, অর্থাৎ তার কোন নগদ বাজার দর নেই।’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750896" cy="2366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024743" y="482024"/>
            <a:ext cx="4985657" cy="71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14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‘যে জাতি মনে বড় নয়, সে জাতি জ্ঞানেও বড় নয়; কেননা ধনের সৃষ্টি যেমন জ্ঞান সাপেক্ষ তেমনি জ্ঞানের সৃষ্টি মন সাপেক্ষ এবং মানুষের মনকে সরল, সচল, সরাগ ও সমৃদ্ধ করার ভার আজকের দিনে সাহিত্যের </a:t>
            </a:r>
            <a:r>
              <a:rPr lang="bn-BD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ন্যস্ত হয়েছে।’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2" y="762000"/>
            <a:ext cx="3685818" cy="2455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17" y="762000"/>
            <a:ext cx="3776663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44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186297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বিজ্ঞান ইত্যাদি হচ্ছে মনগঙ্গার তোলা জল, তার পূর্ণ স্রোত আবহমানকাল সাহিত্যের ভেতরই সোল্লাসে সবেগে বয়ে চলেছে এবং সেই গঙ্গাতে অবগাহন করেই আমরা আমাদের সকল পাপ মুক্ত হব।’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3657600" cy="2109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657600" cy="2109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0042" y="4419600"/>
            <a:ext cx="5871358" cy="108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‘ব্যাধিই সংক্রামক, স্বাস্থ্য নয়’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68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দলীয়কাজ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47824"/>
            <a:ext cx="3352800" cy="2162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742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315200" cy="632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4112694" y="4868742"/>
            <a:ext cx="150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9842852">
            <a:off x="5026262" y="2895364"/>
            <a:ext cx="1038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800466">
            <a:off x="3610415" y="1762659"/>
            <a:ext cx="923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453369">
            <a:off x="4009915" y="1216126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ধর্মনীতি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800466">
            <a:off x="3565089" y="3014990"/>
            <a:ext cx="59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192038">
            <a:off x="5355850" y="1735297"/>
            <a:ext cx="1038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74377"/>
            <a:ext cx="2268187" cy="47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সাহিত্যের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6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304800"/>
            <a:ext cx="1574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514600" y="3581400"/>
            <a:ext cx="411479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বর্মা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ভান্ডারদহ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পাটগ্রাম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santoshbarman4329@gmail.com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1181805"/>
            <a:ext cx="2286001" cy="206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321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48006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দর্শনের চর্চা গুহায়, নীতির চর্চা ঘরে এবং বিজ্ঞানের চর্চা জাদুঘরে;কিন্তু সাহিত্যের চর্চার জন্য চাই লাইব্রেরি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7" y="1431406"/>
            <a:ext cx="3494522" cy="2620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56" y="1371600"/>
            <a:ext cx="3521944" cy="2680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381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বইপড়ার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2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7244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দেশে লাইব্রেরির সার্থকতা হাসপাতালের চাইতে কিছু কম নয় এবং স্কুল কলেজের চাইতে কিছু বেশি।’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6" y="1048492"/>
            <a:ext cx="3657600" cy="2476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8492"/>
            <a:ext cx="3429000" cy="2476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43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48768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সার্থকতা শিক্ষাদান করায় নয়, কিন্তু ছাত্রকে তা অর্জন করতে সক্ষম করায়।’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28630"/>
            <a:ext cx="3476625" cy="2895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28629"/>
            <a:ext cx="31242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54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838200"/>
            <a:ext cx="19812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669" y="2438400"/>
            <a:ext cx="7298531" cy="30469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২।লেখক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৩।বইপড়া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প্রবন্ধটি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ব্যাধিই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2800" y="533400"/>
            <a:ext cx="1600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০৫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81000"/>
            <a:ext cx="2514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5457"/>
            <a:ext cx="8382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যায়-সে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80329"/>
            <a:ext cx="3276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4766953" cy="159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105400" cy="337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563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আবার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দেখা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হবে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-------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608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467595"/>
            <a:ext cx="4560125" cy="2692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সাহিত্য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বইপড়া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0"/>
            <a:ext cx="22098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87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736" y="4191000"/>
            <a:ext cx="310175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0267" y="4267200"/>
            <a:ext cx="165973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999228"/>
            <a:ext cx="3687887" cy="2810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9228"/>
            <a:ext cx="3886200" cy="2886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1999" y="5257800"/>
            <a:ext cx="403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লাইব্রেরীতে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32569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বই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পড়া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400" dirty="0" err="1" smtClean="0"/>
              <a:t>হয়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05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845403"/>
            <a:ext cx="285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পড়া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প্রমথ চৌধুরী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28" b="1279"/>
          <a:stretch/>
        </p:blipFill>
        <p:spPr>
          <a:xfrm>
            <a:off x="3429000" y="1835982"/>
            <a:ext cx="3200400" cy="2110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993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53313"/>
            <a:ext cx="8008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প্রমথ চৌধুরী সম্পর্কে বলতে পারবে;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বাঙালি চরিত্রের বিশেষ বিশেষ দিক সম্পর্কে  লিখতে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বইপড়ার গুরুত্ব বর্ণনা করতে পারবে।</a:t>
            </a:r>
            <a:endParaRPr lang="bn-BD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2280062"/>
            <a:ext cx="362692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780128"/>
            <a:ext cx="1676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2098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8933283"/>
              </p:ext>
            </p:extLst>
          </p:nvPr>
        </p:nvGraphicFramePr>
        <p:xfrm>
          <a:off x="762000" y="914400"/>
          <a:ext cx="7543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9500" y="4572000"/>
            <a:ext cx="20955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২রা সেপ্টেম্বর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1447800" cy="17909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7315200" y="381000"/>
            <a:ext cx="1600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১০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A7206-035B-4354-AEB0-CCCFD070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C1A7206-035B-4354-AEB0-CCCFD070C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C1A7206-035B-4354-AEB0-CCCFD070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C1A7206-035B-4354-AEB0-CCCFD070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2D61D-4A70-45BE-8463-8BB04C63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E22D61D-4A70-45BE-8463-8BB04C633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E22D61D-4A70-45BE-8463-8BB04C63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6E22D61D-4A70-45BE-8463-8BB04C63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3020D-1232-4FC9-A6AD-151F3C99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E83020D-1232-4FC9-A6AD-151F3C99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E83020D-1232-4FC9-A6AD-151F3C99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E83020D-1232-4FC9-A6AD-151F3C99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665F0-B8BE-425F-8E04-12906025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E68665F0-B8BE-425F-8E04-129060251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68665F0-B8BE-425F-8E04-12906025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E68665F0-B8BE-425F-8E04-12906025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8EF7E-611C-4B7B-9A4F-B9FE282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DA08EF7E-611C-4B7B-9A4F-B9FE28201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A08EF7E-611C-4B7B-9A4F-B9FE282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DA08EF7E-611C-4B7B-9A4F-B9FE282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F00D2-FA51-413D-9100-EF39221B2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BCF00D2-FA51-413D-9100-EF39221B2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BCF00D2-FA51-413D-9100-EF39221B2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6BCF00D2-FA51-413D-9100-EF39221B2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3B19F8-B27F-4480-85B9-59BDA662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83B19F8-B27F-4480-85B9-59BDA6626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83B19F8-B27F-4480-85B9-59BDA662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83B19F8-B27F-4480-85B9-59BDA662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F057BD-F541-45E0-A8FA-429D1A378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F0F057BD-F541-45E0-A8FA-429D1A378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F0F057BD-F541-45E0-A8FA-429D1A378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F0F057BD-F541-45E0-A8FA-429D1A378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928C50-C76A-472B-8CB1-52ACD5039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F928C50-C76A-472B-8CB1-52ACD5039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F928C50-C76A-472B-8CB1-52ACD5039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F928C50-C76A-472B-8CB1-52ACD5039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E6FF1F-83F4-433A-B73D-256825A40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D0E6FF1F-83F4-433A-B73D-256825A40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D0E6FF1F-83F4-433A-B73D-256825A40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D0E6FF1F-83F4-433A-B73D-256825A40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7F9AB0-11E4-443C-BFC8-6CBFBB438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E57F9AB0-11E4-443C-BFC8-6CBFBB438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E57F9AB0-11E4-443C-BFC8-6CBFBB438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E57F9AB0-11E4-443C-BFC8-6CBFBB438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D5736-331D-45FC-A367-D5E4073A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CC1D5736-331D-45FC-A367-D5E4073AB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CC1D5736-331D-45FC-A367-D5E4073A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CC1D5736-331D-45FC-A367-D5E4073A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28956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15200" y="381000"/>
            <a:ext cx="1600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০৩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3247901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876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চৌধুরীর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ছদ্ম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06514"/>
            <a:ext cx="19812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62939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15200" y="381000"/>
            <a:ext cx="1600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১৫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65727"/>
            <a:ext cx="5105400" cy="2628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506729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মাল্টিমিডিয়া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ক্লাসের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56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488</Words>
  <Application>Microsoft Office PowerPoint</Application>
  <PresentationFormat>On-screen Show (4:3)</PresentationFormat>
  <Paragraphs>96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</cp:lastModifiedBy>
  <cp:revision>222</cp:revision>
  <dcterms:created xsi:type="dcterms:W3CDTF">2014-05-01T09:45:23Z</dcterms:created>
  <dcterms:modified xsi:type="dcterms:W3CDTF">2021-01-02T02:21:48Z</dcterms:modified>
</cp:coreProperties>
</file>