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7" r:id="rId14"/>
    <p:sldId id="277" r:id="rId15"/>
    <p:sldId id="268" r:id="rId16"/>
    <p:sldId id="269" r:id="rId17"/>
    <p:sldId id="270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7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3733-3EA0-417D-BD7C-A84BDA8A8005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0A72-1457-48F6-BB77-A822855B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0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364" y="389965"/>
            <a:ext cx="471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u="sng" dirty="0" smtClean="0">
                <a:solidFill>
                  <a:srgbClr val="FFFF00"/>
                </a:solidFill>
              </a:rPr>
              <a:t>GOOD MORNING</a:t>
            </a:r>
            <a:endParaRPr lang="en-US" sz="4800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5835" y="4197573"/>
            <a:ext cx="3712851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1663" y="4419598"/>
            <a:ext cx="4252686" cy="1337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6" b="23214"/>
          <a:stretch/>
        </p:blipFill>
        <p:spPr>
          <a:xfrm>
            <a:off x="1685689" y="2317031"/>
            <a:ext cx="3657600" cy="1509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4761" r="5640" b="30214"/>
          <a:stretch/>
        </p:blipFill>
        <p:spPr>
          <a:xfrm>
            <a:off x="6822043" y="2353317"/>
            <a:ext cx="4158343" cy="1436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741" y="302669"/>
            <a:ext cx="11028218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Fish is the main source of protein. Fishes are now cultivated in ponds.  Also we have fresh-water fishes in the  lakes and rivers. More than 40 types of  fishes  are common.        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4345" flipH="1">
            <a:off x="1530007" y="3515334"/>
            <a:ext cx="2037201" cy="3126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8" y="1846259"/>
            <a:ext cx="5061392" cy="4097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2954" y="306716"/>
            <a:ext cx="11319553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Shutki</a:t>
            </a:r>
            <a:r>
              <a:rPr lang="en-US" sz="3200" dirty="0" smtClean="0">
                <a:solidFill>
                  <a:schemeClr val="bg1"/>
                </a:solidFill>
              </a:rPr>
              <a:t> or dried fishes  are  popular.  </a:t>
            </a:r>
            <a:r>
              <a:rPr lang="en-US" sz="3200" dirty="0" err="1" smtClean="0">
                <a:solidFill>
                  <a:schemeClr val="bg1"/>
                </a:solidFill>
              </a:rPr>
              <a:t>Hilsha</a:t>
            </a:r>
            <a:r>
              <a:rPr lang="en-US" sz="3200" dirty="0" smtClean="0">
                <a:solidFill>
                  <a:schemeClr val="bg1"/>
                </a:solidFill>
              </a:rPr>
              <a:t>  is very  popular among the people of Bangladesh.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33" y="2770909"/>
            <a:ext cx="2175728" cy="214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18" y="2119745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" y="1753452"/>
            <a:ext cx="12003314" cy="4956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217" y="201706"/>
            <a:ext cx="1156447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B0F0"/>
                </a:solidFill>
              </a:rPr>
              <a:t>Pitha</a:t>
            </a:r>
            <a:r>
              <a:rPr lang="en-US" sz="2400" i="1" dirty="0" smtClean="0">
                <a:solidFill>
                  <a:srgbClr val="00B0F0"/>
                </a:solidFill>
              </a:rPr>
              <a:t>, </a:t>
            </a:r>
            <a:r>
              <a:rPr lang="en-US" sz="2400" i="1" dirty="0" smtClean="0">
                <a:solidFill>
                  <a:srgbClr val="00B0F0"/>
                </a:solidFill>
              </a:rPr>
              <a:t>a type of sweets made from rice flour, sugar, syrup, molasses and sometimes milk, is a traditional food loved by the entire population. During winter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Pitha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Utsab</a:t>
            </a:r>
            <a:r>
              <a:rPr lang="en-US" sz="2400" i="1" dirty="0" smtClean="0">
                <a:solidFill>
                  <a:srgbClr val="00B0F0"/>
                </a:solidFill>
              </a:rPr>
              <a:t>, meaning </a:t>
            </a:r>
            <a:r>
              <a:rPr lang="en-US" sz="2400" i="1" dirty="0" err="1" smtClean="0">
                <a:solidFill>
                  <a:srgbClr val="00B0F0"/>
                </a:solidFill>
              </a:rPr>
              <a:t>pitha</a:t>
            </a:r>
            <a:r>
              <a:rPr lang="en-US" sz="2400" i="1" dirty="0" smtClean="0">
                <a:solidFill>
                  <a:srgbClr val="00B0F0"/>
                </a:solidFill>
              </a:rPr>
              <a:t> festival , is organized by different groups of people. </a:t>
            </a:r>
            <a:endParaRPr lang="en-US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-4146" r="4860" b="-1"/>
          <a:stretch/>
        </p:blipFill>
        <p:spPr>
          <a:xfrm>
            <a:off x="557022" y="-125196"/>
            <a:ext cx="2782549" cy="2790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4" y="3787898"/>
            <a:ext cx="2895258" cy="267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5" b="-14621"/>
          <a:stretch/>
        </p:blipFill>
        <p:spPr>
          <a:xfrm>
            <a:off x="8665599" y="3646315"/>
            <a:ext cx="3058886" cy="308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4970" r="6854" b="10704"/>
          <a:stretch/>
        </p:blipFill>
        <p:spPr>
          <a:xfrm>
            <a:off x="4644928" y="-73309"/>
            <a:ext cx="3114036" cy="2463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21636" r="7104" b="-18694"/>
          <a:stretch/>
        </p:blipFill>
        <p:spPr>
          <a:xfrm>
            <a:off x="4577942" y="3856772"/>
            <a:ext cx="3181022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24138" b="9405"/>
          <a:stretch/>
        </p:blipFill>
        <p:spPr>
          <a:xfrm>
            <a:off x="8569048" y="95796"/>
            <a:ext cx="2534558" cy="2202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6506" y="2714365"/>
            <a:ext cx="1168549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Sweets </a:t>
            </a:r>
            <a:r>
              <a:rPr lang="en-US" sz="2400" dirty="0" smtClean="0">
                <a:solidFill>
                  <a:schemeClr val="bg1"/>
                </a:solidFill>
              </a:rPr>
              <a:t>of Bangladesh are mostly milk-based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 smtClean="0">
                <a:solidFill>
                  <a:schemeClr val="bg1"/>
                </a:solidFill>
              </a:rPr>
              <a:t>common ones are </a:t>
            </a:r>
            <a:r>
              <a:rPr lang="en-US" sz="2400" dirty="0" err="1" smtClean="0">
                <a:solidFill>
                  <a:schemeClr val="bg1"/>
                </a:solidFill>
              </a:rPr>
              <a:t>roshgolla</a:t>
            </a:r>
            <a:r>
              <a:rPr lang="en-US" sz="2400" dirty="0" smtClean="0">
                <a:solidFill>
                  <a:schemeClr val="bg1"/>
                </a:solidFill>
              </a:rPr>
              <a:t> , Sandesh, </a:t>
            </a:r>
            <a:r>
              <a:rPr lang="en-US" sz="2400" dirty="0" err="1" smtClean="0">
                <a:solidFill>
                  <a:schemeClr val="bg1"/>
                </a:solidFill>
              </a:rPr>
              <a:t>rasamalai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err="1" smtClean="0">
                <a:solidFill>
                  <a:schemeClr val="bg1"/>
                </a:solidFill>
              </a:rPr>
              <a:t>gulap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jamun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kalo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jamun</a:t>
            </a:r>
            <a:r>
              <a:rPr lang="en-US" sz="2400" dirty="0" smtClean="0">
                <a:solidFill>
                  <a:schemeClr val="bg1"/>
                </a:solidFill>
              </a:rPr>
              <a:t>  and  </a:t>
            </a:r>
            <a:r>
              <a:rPr lang="en-US" sz="2400" dirty="0" err="1" smtClean="0">
                <a:solidFill>
                  <a:schemeClr val="bg1"/>
                </a:solidFill>
              </a:rPr>
              <a:t>chom-chom</a:t>
            </a:r>
            <a:r>
              <a:rPr lang="en-US" sz="2400" dirty="0" smtClean="0">
                <a:solidFill>
                  <a:schemeClr val="bg1"/>
                </a:solidFill>
              </a:rPr>
              <a:t>. There are hundreds of different varieties of sweet preparations.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4554" y="412394"/>
            <a:ext cx="42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Silent Reading</a:t>
            </a:r>
            <a:endParaRPr lang="en-US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4" y="2501352"/>
            <a:ext cx="4251935" cy="3778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42" y="2501352"/>
            <a:ext cx="4346448" cy="3778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44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2105" y="1210235"/>
            <a:ext cx="473336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i="1" u="sng" dirty="0" smtClean="0"/>
              <a:t>Individual Work</a:t>
            </a:r>
            <a:endParaRPr lang="en-US" sz="54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25588" y="3307977"/>
            <a:ext cx="5486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 smtClean="0"/>
              <a:t>What has made  Bangladeshi food so special?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 smtClean="0"/>
              <a:t>Make a list of the things you eat everyday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8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9731" y="323599"/>
            <a:ext cx="4310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GROUP WORK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433421" y="2188813"/>
            <a:ext cx="1040264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Choose the correct answer to each questions from the alternatives: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107" y="3092824"/>
            <a:ext cx="10851776" cy="31393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word   ‘ delicious’  in line 1 of the text means---------------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(a) highly pleasant to the taste  (b)  highly unpleasant to the taste  (c )  highly boring to the taste (d )highly tasteless to the taste.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    The use of many spices-----------made Bangladeshi cuisine rich.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(a)        have              (b)        has                 (c )        is           (d)               are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Boiled  rice   is our -------------------food.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(a)   main                     (b)    popular      (c )        unpopular                                  (d)         </a:t>
            </a:r>
            <a:r>
              <a:rPr lang="en-US" dirty="0" err="1" smtClean="0">
                <a:solidFill>
                  <a:schemeClr val="bg1"/>
                </a:solidFill>
              </a:rPr>
              <a:t>favourite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en-US" i="1" dirty="0" err="1" smtClean="0">
                <a:solidFill>
                  <a:schemeClr val="bg1"/>
                </a:solidFill>
              </a:rPr>
              <a:t>Panta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ilish</a:t>
            </a:r>
            <a:r>
              <a:rPr lang="en-US" dirty="0" smtClean="0">
                <a:solidFill>
                  <a:schemeClr val="bg1"/>
                </a:solidFill>
              </a:rPr>
              <a:t> is a -----------------------platter of </a:t>
            </a:r>
            <a:r>
              <a:rPr lang="en-US" dirty="0" err="1" smtClean="0">
                <a:solidFill>
                  <a:schemeClr val="bg1"/>
                </a:solidFill>
              </a:rPr>
              <a:t>panta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bhat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(a)  common          (b)    popular            (c )            modern                  (d)                    typical</a:t>
            </a:r>
          </a:p>
          <a:p>
            <a:pPr marL="342900" indent="-342900">
              <a:buAutoNum type="arabicPeriod" startAt="5"/>
            </a:pPr>
            <a:r>
              <a:rPr lang="en-US" dirty="0" smtClean="0">
                <a:solidFill>
                  <a:schemeClr val="bg1"/>
                </a:solidFill>
              </a:rPr>
              <a:t>People of   Bangladesh ---------------------sweets very  much.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(a)          like                   (b)         likes                             (c )     dislike                            (e )  fond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0" y="130590"/>
            <a:ext cx="3294529" cy="16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4424" y="345158"/>
            <a:ext cx="3238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12700">
                  <a:solidFill>
                    <a:schemeClr val="accent5"/>
                  </a:solidFill>
                  <a:prstDash val="solid"/>
                </a:ln>
              </a:rPr>
              <a:t>Evaluation</a:t>
            </a:r>
            <a:endParaRPr lang="en-US" sz="5400" b="1" i="1" u="sng" cap="none" spc="0" dirty="0">
              <a:ln w="12700">
                <a:solidFill>
                  <a:schemeClr val="accent5"/>
                </a:solidFill>
                <a:prstDash val="solid"/>
              </a:ln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9176" y="1680882"/>
            <a:ext cx="93322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</a:rPr>
              <a:t>Read the text  answer the following question: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5793" y="3576916"/>
            <a:ext cx="6979024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Where do we get the fishes from?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Why are sweets an important part of our life?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is our staple food?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Which food is loved by the entire population?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How do we prepare </a:t>
            </a:r>
            <a:r>
              <a:rPr lang="en-US" sz="2400" dirty="0" err="1" smtClean="0">
                <a:solidFill>
                  <a:schemeClr val="bg1"/>
                </a:solidFill>
              </a:rPr>
              <a:t>panta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illish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6302" y="712499"/>
            <a:ext cx="3613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Home Work</a:t>
            </a:r>
            <a:endParaRPr lang="en-US" sz="5400" b="1" u="sng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269" y="2689412"/>
            <a:ext cx="1055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B050"/>
                </a:solidFill>
              </a:rPr>
              <a:t>Read the following text and fill in the gaps with appropriate words: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5" y="712499"/>
            <a:ext cx="2655166" cy="1558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8082" y="3751729"/>
            <a:ext cx="7920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River gypsies are an ethnic group of people in Bangladesh. They are known as </a:t>
            </a:r>
            <a:r>
              <a:rPr lang="en-US" dirty="0" err="1" smtClean="0"/>
              <a:t>beday</a:t>
            </a:r>
            <a:r>
              <a:rPr lang="en-US" dirty="0" smtClean="0"/>
              <a:t> to(a) -------------people. The  (b )-------------have their own lifestyle and (c )----------------. They live in groups and do not (d )------------any land. Therefore, they live a nomadic life, (e )----------------from one place to another.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3577" y="3953435"/>
            <a:ext cx="626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 YOU ALL STUDENT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88" y="134471"/>
            <a:ext cx="508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u="sng" dirty="0" smtClean="0">
                <a:solidFill>
                  <a:srgbClr val="FFFF00"/>
                </a:solidFill>
              </a:rPr>
              <a:t>Identity</a:t>
            </a:r>
            <a:endParaRPr lang="en-US" sz="8000" i="1" u="sng" dirty="0">
              <a:solidFill>
                <a:srgbClr val="FFFF00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7906872" y="2245659"/>
            <a:ext cx="4114799" cy="438374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English 1</a:t>
            </a:r>
            <a:r>
              <a:rPr lang="en-US" i="1" baseline="30000" dirty="0" smtClean="0">
                <a:solidFill>
                  <a:schemeClr val="bg1"/>
                </a:solidFill>
              </a:rPr>
              <a:t>st</a:t>
            </a:r>
            <a:r>
              <a:rPr lang="en-US" i="1" dirty="0" smtClean="0">
                <a:solidFill>
                  <a:schemeClr val="bg1"/>
                </a:solidFill>
              </a:rPr>
              <a:t> paper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Class: Eight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Unit: one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Lesson : Five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1/1/2021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Flowchart: Display 5"/>
          <p:cNvSpPr/>
          <p:nvPr/>
        </p:nvSpPr>
        <p:spPr>
          <a:xfrm>
            <a:off x="1438834" y="2756647"/>
            <a:ext cx="5647765" cy="3980329"/>
          </a:xfrm>
          <a:prstGeom prst="flowChartDisp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Md 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shafiqul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islam</a:t>
            </a:r>
            <a:endParaRPr lang="en-US" sz="28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000" dirty="0" smtClean="0"/>
              <a:t>Assistant Teacher (English)</a:t>
            </a:r>
          </a:p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Sonatan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darussannat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dakhil</a:t>
            </a:r>
            <a:r>
              <a:rPr lang="en-US" dirty="0" smtClean="0">
                <a:solidFill>
                  <a:srgbClr val="FFFF00"/>
                </a:solidFill>
              </a:rPr>
              <a:t> Madrasha , </a:t>
            </a:r>
            <a:r>
              <a:rPr lang="en-US" dirty="0" err="1" smtClean="0">
                <a:solidFill>
                  <a:srgbClr val="FFFF00"/>
                </a:solidFill>
              </a:rPr>
              <a:t>kawnia</a:t>
            </a:r>
            <a:r>
              <a:rPr lang="en-US" dirty="0" smtClean="0">
                <a:solidFill>
                  <a:srgbClr val="FFFF00"/>
                </a:solidFill>
              </a:rPr>
              <a:t>, Rangpur.</a:t>
            </a:r>
          </a:p>
          <a:p>
            <a:pPr algn="ctr"/>
            <a:r>
              <a:rPr lang="en-US" i="1" dirty="0" smtClean="0"/>
              <a:t>Mail:shafiqulislam42347@gmail.com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92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" y="1117600"/>
            <a:ext cx="12178554" cy="263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" y="3826933"/>
            <a:ext cx="12178554" cy="3031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49289" y="116624"/>
            <a:ext cx="55177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Look at the picture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08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914" y="478971"/>
            <a:ext cx="513805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LOOK AT MORE PICTURE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1770529"/>
            <a:ext cx="3334871" cy="1954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5" y="1770529"/>
            <a:ext cx="3657601" cy="1954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94" y="1770529"/>
            <a:ext cx="3483630" cy="195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4218203"/>
            <a:ext cx="3402105" cy="2639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92" y="3890900"/>
            <a:ext cx="3850640" cy="2787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909" r="-5777" b="9701"/>
          <a:stretch/>
        </p:blipFill>
        <p:spPr>
          <a:xfrm rot="695016">
            <a:off x="8225357" y="3974701"/>
            <a:ext cx="3410476" cy="2580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0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5180479" cy="3025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77" y="3657600"/>
            <a:ext cx="4944035" cy="3025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Punched Tape 3"/>
          <p:cNvSpPr/>
          <p:nvPr/>
        </p:nvSpPr>
        <p:spPr>
          <a:xfrm>
            <a:off x="2326341" y="363071"/>
            <a:ext cx="6118412" cy="143883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OUR TODAYS </a:t>
            </a:r>
            <a:r>
              <a:rPr lang="en-US" sz="5400" dirty="0" smtClean="0"/>
              <a:t>TOPIC-</a:t>
            </a:r>
            <a:endParaRPr lang="en-US" sz="5400" dirty="0"/>
          </a:p>
        </p:txBody>
      </p:sp>
      <p:sp>
        <p:nvSpPr>
          <p:cNvPr id="5" name="Frame 4"/>
          <p:cNvSpPr/>
          <p:nvPr/>
        </p:nvSpPr>
        <p:spPr>
          <a:xfrm>
            <a:off x="1936376" y="2339788"/>
            <a:ext cx="8108577" cy="10892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u="sng" dirty="0" smtClean="0">
                <a:solidFill>
                  <a:schemeClr val="bg1"/>
                </a:solidFill>
              </a:rPr>
              <a:t>Bangladeshi cuisine</a:t>
            </a:r>
            <a:endParaRPr lang="en-US" sz="66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26341" y="510988"/>
            <a:ext cx="7732059" cy="123713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LEARNING OUTCOME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48871" y="2084294"/>
            <a:ext cx="10004612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After studied this lesson will be able to--------------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8218" y="3227294"/>
            <a:ext cx="700591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Read and understand text.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Word meaning.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Choose the best answer from the alternative.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Read the text and answer the question.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Fill in each gaps with suitable words from the text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205318" y="174811"/>
            <a:ext cx="8216153" cy="184224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WORD MEANING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236" y="2407024"/>
            <a:ext cx="6427694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Cuisine -----------------</a:t>
            </a:r>
            <a:r>
              <a:rPr lang="bn-BD" dirty="0" smtClean="0"/>
              <a:t>রন্ধন-প্রণালী</a:t>
            </a:r>
            <a:endParaRPr lang="en-US" dirty="0" smtClean="0"/>
          </a:p>
          <a:p>
            <a:r>
              <a:rPr lang="en-US" dirty="0" smtClean="0"/>
              <a:t>Varied ------------------</a:t>
            </a:r>
            <a:r>
              <a:rPr lang="bn-BD" dirty="0" smtClean="0"/>
              <a:t>বিচিত্র</a:t>
            </a:r>
            <a:endParaRPr lang="en-US" dirty="0" smtClean="0"/>
          </a:p>
          <a:p>
            <a:r>
              <a:rPr lang="en-US" dirty="0" smtClean="0"/>
              <a:t>Delicious ---------------</a:t>
            </a:r>
            <a:r>
              <a:rPr lang="bn-BD" dirty="0" smtClean="0"/>
              <a:t>সুস্বাদু</a:t>
            </a:r>
            <a:endParaRPr lang="en-US" dirty="0" smtClean="0"/>
          </a:p>
          <a:p>
            <a:r>
              <a:rPr lang="en-US" dirty="0" smtClean="0"/>
              <a:t>Appetizing -------------</a:t>
            </a:r>
            <a:r>
              <a:rPr lang="bn-BD" dirty="0" smtClean="0"/>
              <a:t>মুখরোচক</a:t>
            </a:r>
            <a:endParaRPr lang="en-US" dirty="0" smtClean="0"/>
          </a:p>
          <a:p>
            <a:r>
              <a:rPr lang="en-US" dirty="0" smtClean="0"/>
              <a:t>Serve --------------------</a:t>
            </a:r>
            <a:r>
              <a:rPr lang="bn-BD" dirty="0" smtClean="0"/>
              <a:t>পরিবেশন করা</a:t>
            </a:r>
            <a:endParaRPr lang="en-US" dirty="0" smtClean="0"/>
          </a:p>
          <a:p>
            <a:r>
              <a:rPr lang="en-US" dirty="0" smtClean="0"/>
              <a:t>Source ------------------</a:t>
            </a:r>
            <a:r>
              <a:rPr lang="bn-BD" dirty="0" smtClean="0"/>
              <a:t>উৎস</a:t>
            </a:r>
            <a:endParaRPr lang="en-US" dirty="0" smtClean="0"/>
          </a:p>
          <a:p>
            <a:r>
              <a:rPr lang="en-US" dirty="0" smtClean="0"/>
              <a:t>Main ---------------------</a:t>
            </a:r>
            <a:r>
              <a:rPr lang="bn-BD" dirty="0" smtClean="0"/>
              <a:t>প্রধান</a:t>
            </a:r>
            <a:endParaRPr lang="en-US" dirty="0" smtClean="0"/>
          </a:p>
          <a:p>
            <a:r>
              <a:rPr lang="en-US" dirty="0" smtClean="0"/>
              <a:t>Entire --------------------</a:t>
            </a:r>
            <a:r>
              <a:rPr lang="bn-BD" dirty="0" smtClean="0"/>
              <a:t>সমগ্র</a:t>
            </a:r>
            <a:endParaRPr lang="en-US" dirty="0" smtClean="0"/>
          </a:p>
          <a:p>
            <a:r>
              <a:rPr lang="en-US" dirty="0" smtClean="0"/>
              <a:t>Festival ------------------</a:t>
            </a:r>
            <a:r>
              <a:rPr lang="bn-BD" dirty="0" smtClean="0"/>
              <a:t>উৎসব</a:t>
            </a:r>
            <a:endParaRPr lang="en-US" dirty="0" smtClean="0"/>
          </a:p>
          <a:p>
            <a:r>
              <a:rPr lang="en-US" dirty="0" smtClean="0"/>
              <a:t>Population --------------</a:t>
            </a:r>
            <a:r>
              <a:rPr lang="bn-BD" dirty="0" smtClean="0"/>
              <a:t>জনসংখ্যা</a:t>
            </a:r>
            <a:endParaRPr lang="en-US" dirty="0" smtClean="0"/>
          </a:p>
          <a:p>
            <a:r>
              <a:rPr lang="en-US" dirty="0" smtClean="0"/>
              <a:t>Organize -----------------</a:t>
            </a:r>
            <a:r>
              <a:rPr lang="bn-BD" dirty="0" smtClean="0"/>
              <a:t>সংগঠিত করা</a:t>
            </a:r>
            <a:endParaRPr lang="en-US" dirty="0" smtClean="0"/>
          </a:p>
          <a:p>
            <a:r>
              <a:rPr lang="en-US" dirty="0" smtClean="0"/>
              <a:t>Different -----------------</a:t>
            </a:r>
            <a:r>
              <a:rPr lang="bn-BD" dirty="0" smtClean="0"/>
              <a:t>বিভিন্ন</a:t>
            </a:r>
            <a:endParaRPr lang="en-US" dirty="0" smtClean="0"/>
          </a:p>
          <a:p>
            <a:r>
              <a:rPr lang="en-US" dirty="0" smtClean="0"/>
              <a:t>Variety -------------------</a:t>
            </a:r>
            <a:r>
              <a:rPr lang="bn-BD" dirty="0" smtClean="0"/>
              <a:t>বিভিন্ন</a:t>
            </a:r>
            <a:endParaRPr lang="en-US" dirty="0" smtClean="0"/>
          </a:p>
          <a:p>
            <a:r>
              <a:rPr lang="en-US" dirty="0" smtClean="0"/>
              <a:t>Wedding -----------------</a:t>
            </a:r>
            <a:r>
              <a:rPr lang="bn-BD" dirty="0" smtClean="0"/>
              <a:t>বিয়ে</a:t>
            </a:r>
            <a:endParaRPr lang="en-US" dirty="0" smtClean="0"/>
          </a:p>
          <a:p>
            <a:r>
              <a:rPr lang="en-US" dirty="0" smtClean="0"/>
              <a:t>Promotion ---------------</a:t>
            </a:r>
            <a:r>
              <a:rPr lang="bn-BD" dirty="0" smtClean="0"/>
              <a:t>পদোন্নতি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342" y="443753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Describing text</a:t>
            </a:r>
            <a:endParaRPr lang="en-US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9624" y="5378824"/>
            <a:ext cx="11631705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Bangladeshi cuisine is rich and varied with the use of many spices. We have delicious and appetizing food, snacks and sweets.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1842247"/>
            <a:ext cx="4734206" cy="329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4624" y="1842247"/>
            <a:ext cx="5351928" cy="329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3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22551" r="50045" b="36727"/>
          <a:stretch/>
        </p:blipFill>
        <p:spPr>
          <a:xfrm>
            <a:off x="4473539" y="247336"/>
            <a:ext cx="2822589" cy="19772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6" t="-2793" r="-5869" b="-2793"/>
          <a:stretch/>
        </p:blipFill>
        <p:spPr>
          <a:xfrm flipV="1">
            <a:off x="7860904" y="2604013"/>
            <a:ext cx="3716741" cy="265836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27241" b="23909"/>
          <a:stretch/>
        </p:blipFill>
        <p:spPr>
          <a:xfrm>
            <a:off x="922053" y="3817082"/>
            <a:ext cx="2018993" cy="226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0099" r="14300" b="-6967"/>
          <a:stretch/>
        </p:blipFill>
        <p:spPr>
          <a:xfrm>
            <a:off x="1559858" y="-58057"/>
            <a:ext cx="1828800" cy="317350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95" y="359664"/>
            <a:ext cx="260985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8658" y="3186952"/>
            <a:ext cx="437204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Boiled rice is our staple food. It is served with a variety of vegetables , curry, lentil soups, fish and meat.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646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sonaton madrasha</dc:creator>
  <cp:lastModifiedBy>sonaton madrasha</cp:lastModifiedBy>
  <cp:revision>63</cp:revision>
  <dcterms:created xsi:type="dcterms:W3CDTF">2021-01-01T12:10:50Z</dcterms:created>
  <dcterms:modified xsi:type="dcterms:W3CDTF">2021-01-02T14:47:36Z</dcterms:modified>
</cp:coreProperties>
</file>