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6" r:id="rId2"/>
    <p:sldId id="274" r:id="rId3"/>
    <p:sldId id="275" r:id="rId4"/>
    <p:sldId id="260" r:id="rId5"/>
    <p:sldId id="277" r:id="rId6"/>
    <p:sldId id="261" r:id="rId7"/>
    <p:sldId id="259" r:id="rId8"/>
    <p:sldId id="270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69" r:id="rId18"/>
    <p:sldId id="272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52531-B272-4246-BE8B-42A45929D5DB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413ED-0214-4A26-A70D-76DE66B5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7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84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1604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0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8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2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4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1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5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BCC92-B7CF-497D-8842-01454961D561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F87FF-8FDF-4F14-B5E1-3902F980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6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3270" y="68576"/>
            <a:ext cx="4754295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96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863366825-gerbera-polinizacion-recoleccion-de-polen-abe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026" y="1148318"/>
            <a:ext cx="9144000" cy="514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25756" y="6687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3984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ক্ষয়জাত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81576"/>
            <a:ext cx="10972800" cy="45259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প্রাকৃতিক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শক্তিসমুহের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ক্ষয়জাত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17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pic>
        <p:nvPicPr>
          <p:cNvPr id="4" name="Picture 3" descr="ক্ষয়জাত সমভুমি৮৭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8443" y="4724400"/>
            <a:ext cx="4785958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ক্ষয়জাত সমভুমি৬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2438400"/>
            <a:ext cx="5007696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ক্ষয়জাত সমভুম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362200"/>
            <a:ext cx="4495800" cy="2218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573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650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নদীবিধৌত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ক্ষয়কার্যের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নদীবিধৌত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endParaRPr lang="en-US" sz="4000" dirty="0"/>
          </a:p>
        </p:txBody>
      </p:sp>
      <p:pic>
        <p:nvPicPr>
          <p:cNvPr id="4" name="Picture 3" descr="নদি বিধৌত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6681" y="2819400"/>
            <a:ext cx="9001008" cy="3505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2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13092"/>
            <a:ext cx="10972800" cy="100330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হৈমবাহিক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হিমবাহের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ক্ষয়কার্যের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উচুভুমি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হৈমবাহিক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/>
          </a:p>
        </p:txBody>
      </p:sp>
      <p:pic>
        <p:nvPicPr>
          <p:cNvPr id="4" name="Picture 3" descr="ক্ষয়জাত হৈমবাহিক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1" y="2819400"/>
            <a:ext cx="8940798" cy="37866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860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17500"/>
            <a:ext cx="10972800" cy="68580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তরঙ্গকর্তিত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উপকুলভাগ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তরঙ্গএর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আঘাতে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ক্ষয়প্রাপ্ত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পরিনত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তরঙ্গকর্তিত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4000" dirty="0"/>
          </a:p>
        </p:txBody>
      </p:sp>
      <p:pic>
        <p:nvPicPr>
          <p:cNvPr id="4" name="Picture 3" descr="তরঙ্গ কর্তিত ক্ষয়জাত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5" y="2230590"/>
            <a:ext cx="10397319" cy="44909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926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10972800" cy="56689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মরুময়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সমভুমিঃ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অঞ্চলে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বায়ুর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ক্ষয়কার্যের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নিম্নভূমি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মরুময়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</a:p>
        </p:txBody>
      </p:sp>
      <p:pic>
        <p:nvPicPr>
          <p:cNvPr id="4" name="Picture 3" descr="মরুময় ক্ষয় সমভুম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081" y="2374709"/>
            <a:ext cx="9791178" cy="4080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4979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" y="190500"/>
            <a:ext cx="10972800" cy="1003300"/>
          </a:xfrm>
        </p:spPr>
        <p:txBody>
          <a:bodyPr>
            <a:noAutofit/>
          </a:bodyPr>
          <a:lstStyle/>
          <a:p>
            <a:pPr algn="just"/>
            <a:r>
              <a:rPr lang="en-US" sz="3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উপকুলীয়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/সৈকত সমভূমিঃ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সমুদ্রের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তীরে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মহাদেশগুলির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প্রান্তভাগে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উপকুলীয়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দক্ষিন-পুর্বাংশের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উপকুলে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সরু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সুদীর্ঘ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উপকুলীয়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  <p:pic>
        <p:nvPicPr>
          <p:cNvPr id="4" name="Picture 3" descr="সৈকত সমভুমি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2320119"/>
            <a:ext cx="10414000" cy="40184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259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9649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দলঃ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কী বুঝ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2417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17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২)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খ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দলঃ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কর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2417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17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৩)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দলঃ  ক্ষয়জাত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বলতে কী বুঝ?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000" y="457200"/>
            <a:ext cx="10160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9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  </a:t>
            </a:r>
            <a:endParaRPr lang="en-US" sz="9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50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কাকে বলে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কর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৩)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ক্ষয়জাত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বলতে কী বুঝ?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16000" y="457200"/>
            <a:ext cx="10160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7200" dirty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7200" dirty="0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04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ouse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485" y="1244600"/>
            <a:ext cx="10477500" cy="4419600"/>
          </a:xfr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219049"/>
            <a:ext cx="10515600" cy="900751"/>
          </a:xfrm>
        </p:spPr>
        <p:txBody>
          <a:bodyPr>
            <a:no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5789000"/>
            <a:ext cx="7315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আগামী ক্লাসে মালভূমির শ্রেনীবিভাগ দেখে আসবে 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1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9029567-bye-wallpap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74380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24000" y="0"/>
            <a:ext cx="3518912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505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505"/>
              </a:soli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74789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735" y="606179"/>
            <a:ext cx="5370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শাহাদা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মাসুদ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0735" y="1771781"/>
            <a:ext cx="8167275" cy="4455691"/>
            <a:chOff x="1304271" y="2144454"/>
            <a:chExt cx="4550619" cy="3223916"/>
          </a:xfrm>
        </p:grpSpPr>
        <p:sp>
          <p:nvSpPr>
            <p:cNvPr id="3" name="TextBox 2"/>
            <p:cNvSpPr txBox="1"/>
            <p:nvPr/>
          </p:nvSpPr>
          <p:spPr>
            <a:xfrm>
              <a:off x="1774533" y="2144454"/>
              <a:ext cx="2869159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304271" y="3698934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35344" y="2823722"/>
              <a:ext cx="393755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317334" y="227508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7596" y="3568305"/>
              <a:ext cx="2330017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317333" y="2941288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317334" y="4992157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723" y="4234510"/>
              <a:ext cx="211403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17334" y="437820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39848" y="4900717"/>
              <a:ext cx="4015042" cy="467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itchFamily="2" charset="0"/>
                </a:rPr>
                <a:t>raihan.mr61@gmail.com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36" y="1771781"/>
            <a:ext cx="3983699" cy="416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224955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rot="10800000" flipV="1">
            <a:off x="3440941" y="550176"/>
            <a:ext cx="3069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13" name="Picture 12" descr="b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9346" y="2357437"/>
            <a:ext cx="4574154" cy="297656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366000" y="2636280"/>
            <a:ext cx="6096000" cy="16826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667" dirty="0" err="1"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2667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67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667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67" dirty="0" err="1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667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667" dirty="0" err="1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2667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667" dirty="0" err="1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667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667" dirty="0" err="1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BD" sz="2667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67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67" dirty="0" err="1"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2667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333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2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333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333" dirty="0">
                <a:latin typeface="NikoshBAN" pitchFamily="2" charset="0"/>
                <a:cs typeface="NikoshBAN" pitchFamily="2" charset="0"/>
              </a:rPr>
              <a:t>   </a:t>
            </a:r>
          </a:p>
        </p:txBody>
      </p:sp>
      <p:sp>
        <p:nvSpPr>
          <p:cNvPr id="15" name="Flowchart: Process 14"/>
          <p:cNvSpPr/>
          <p:nvPr/>
        </p:nvSpPr>
        <p:spPr>
          <a:xfrm rot="16200000">
            <a:off x="8873610" y="2722047"/>
            <a:ext cx="2890280" cy="2222500"/>
          </a:xfrm>
          <a:prstGeom prst="flowChartProcess">
            <a:avLst/>
          </a:prstGeom>
          <a:solidFill>
            <a:srgbClr val="0066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6" name="TextBox 15"/>
          <p:cNvSpPr txBox="1"/>
          <p:nvPr/>
        </p:nvSpPr>
        <p:spPr>
          <a:xfrm rot="21574909">
            <a:off x="9410984" y="2759288"/>
            <a:ext cx="1915298" cy="1297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ভূগোল </a:t>
            </a:r>
          </a:p>
          <a:p>
            <a:pPr algn="ctr"/>
            <a:r>
              <a:rPr lang="bn-BD" sz="2333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 </a:t>
            </a:r>
            <a:r>
              <a:rPr lang="en-US" sz="2333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পত্র </a:t>
            </a:r>
          </a:p>
          <a:p>
            <a:pPr algn="ctr"/>
            <a:r>
              <a:rPr lang="en-US" sz="150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একাদশ- দ্বাদশ শ্রেণি </a:t>
            </a:r>
          </a:p>
        </p:txBody>
      </p:sp>
      <p:pic>
        <p:nvPicPr>
          <p:cNvPr id="17" name="Picture 16" descr="ma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4016" y="4195739"/>
            <a:ext cx="2116138" cy="1087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Content Placeholder 3" descr="p. land56.jpg"/>
          <p:cNvPicPr>
            <a:picLocks noGrp="1" noChangeAspect="1"/>
          </p:cNvPicPr>
          <p:nvPr>
            <p:ph idx="4294967295"/>
          </p:nvPr>
        </p:nvPicPr>
        <p:blipFill>
          <a:blip r:embed="rId4"/>
          <a:stretch>
            <a:fillRect/>
          </a:stretch>
        </p:blipFill>
        <p:spPr>
          <a:xfrm>
            <a:off x="7125653" y="2773897"/>
            <a:ext cx="1959705" cy="21957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7443153" y="3190933"/>
            <a:ext cx="1454825" cy="340747"/>
          </a:xfrm>
          <a:prstGeom prst="rect">
            <a:avLst/>
          </a:prstGeom>
          <a:noFill/>
        </p:spPr>
        <p:txBody>
          <a:bodyPr wrap="square" lIns="108852" tIns="54426" rIns="108852" bIns="54426" rtlCol="0">
            <a:spAutoFit/>
          </a:bodyPr>
          <a:lstStyle/>
          <a:p>
            <a:pPr algn="ctr"/>
            <a:r>
              <a:rPr lang="bn-BD" sz="1500" dirty="0"/>
              <a:t>Plain Land</a:t>
            </a:r>
            <a:endParaRPr lang="en-US" sz="1500" dirty="0"/>
          </a:p>
        </p:txBody>
      </p:sp>
      <p:sp>
        <p:nvSpPr>
          <p:cNvPr id="2" name="Rectangle 1"/>
          <p:cNvSpPr/>
          <p:nvPr/>
        </p:nvSpPr>
        <p:spPr>
          <a:xfrm>
            <a:off x="600501" y="3216505"/>
            <a:ext cx="43503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 শ্রেণি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 প্রথম পত্র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075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3833" dirty="0">
                <a:latin typeface="NikoshBAN" pitchFamily="2" charset="0"/>
                <a:cs typeface="NikoshBAN" pitchFamily="2" charset="0"/>
              </a:rPr>
              <a:t>নিচের ছবিগুলো দেখে আজকের আলোচনার বিষয় কী হতে পারে তা বলতে পার কী?  </a:t>
            </a:r>
            <a:endParaRPr lang="en-US" sz="3833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p. land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486" y="1600200"/>
            <a:ext cx="5124864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plain land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6765" y="1676400"/>
            <a:ext cx="4987636" cy="2438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p. land3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46" y="4343400"/>
            <a:ext cx="5195455" cy="21942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plain lan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7600" y="4343400"/>
            <a:ext cx="4876800" cy="22050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711200" y="1828800"/>
            <a:ext cx="4267200" cy="340747"/>
          </a:xfrm>
          <a:prstGeom prst="rect">
            <a:avLst/>
          </a:prstGeom>
          <a:noFill/>
        </p:spPr>
        <p:txBody>
          <a:bodyPr wrap="square" lIns="108852" tIns="54426" rIns="108852" bIns="54426" rtlCol="0">
            <a:spAutoFit/>
          </a:bodyPr>
          <a:lstStyle/>
          <a:p>
            <a:pPr algn="ctr"/>
            <a:r>
              <a:rPr lang="bn-BD" sz="1500"/>
              <a:t>Plain Land</a:t>
            </a:r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333744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4552" y="2671596"/>
            <a:ext cx="10515600" cy="1325563"/>
          </a:xfrm>
        </p:spPr>
        <p:txBody>
          <a:bodyPr>
            <a:norm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হ্যাঁ ঠিক বলেছ আজকের আলোচনার বিষয়ঃ</a:t>
            </a:r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04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2920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সমুদ্র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সমতলের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সমউচ্চতায়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সুবিস্তৃত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স্থলভাগকে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।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ভূ-আলোড়ন,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ভূমির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ক্ষয়কার্য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সঞ্চয়কার্য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প্রভৃতির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সমভূমির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lain l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3822517"/>
            <a:ext cx="4965700" cy="27961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plain land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9200" y="3898716"/>
            <a:ext cx="5283200" cy="26420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334833" y="360290"/>
            <a:ext cx="19287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সমভূমি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725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1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কাকে বলে তা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সম্পের্ক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লিখতে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3)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ক্ষয়জাত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4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উপকুলীয়/ সৈকত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6000" y="508000"/>
            <a:ext cx="10160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4400" dirty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আলোচনা শেষে শিক্ষার্থীরা যা যা </a:t>
            </a:r>
            <a:r>
              <a:rPr lang="en-US" sz="4400" dirty="0" err="1" smtClean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4400" dirty="0" smtClean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endParaRPr lang="en-US" sz="4400" dirty="0">
              <a:ln w="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066" y="3395118"/>
            <a:ext cx="5740020" cy="1408894"/>
          </a:xfrm>
        </p:spPr>
        <p:txBody>
          <a:bodyPr/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সমভুমি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কাকে বলে?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8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1830" y="686368"/>
            <a:ext cx="1549400" cy="6858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সমভূমি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637731" y="1715068"/>
            <a:ext cx="8940800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5855189" y="1561610"/>
            <a:ext cx="304800" cy="2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10389089" y="1904510"/>
            <a:ext cx="381000" cy="2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817089" y="1828310"/>
            <a:ext cx="381000" cy="2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1448289" y="1904510"/>
            <a:ext cx="381000" cy="21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851258" y="3314342"/>
            <a:ext cx="1370806" cy="105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536131" y="30866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536131" y="2629468"/>
            <a:ext cx="812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536131" y="35438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536131" y="40010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991458" y="3543736"/>
            <a:ext cx="1828006" cy="105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904931" y="30866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904931" y="2629468"/>
            <a:ext cx="812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904931" y="35438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904931" y="40010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5904931" y="4458268"/>
            <a:ext cx="8106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Rectangle 19"/>
          <p:cNvSpPr/>
          <p:nvPr/>
        </p:nvSpPr>
        <p:spPr>
          <a:xfrm>
            <a:off x="1129731" y="2172268"/>
            <a:ext cx="13208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ক্ষয়জাত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48789" y="2066496"/>
            <a:ext cx="1702637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সঞ্চয়জাত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156131" y="2248468"/>
            <a:ext cx="2553648" cy="838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উপকুলীয় / সৈকত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6563" y="2915507"/>
            <a:ext cx="1671249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হৈমবাহিক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92564" y="2488725"/>
            <a:ext cx="1744711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নদী বিধৌত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50531" y="3391468"/>
            <a:ext cx="1763403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তরঙ্গকর্তিত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50531" y="3848668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মরুময়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20931" y="2918348"/>
            <a:ext cx="16510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হৈমবাহিক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20931" y="3398295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লোয়েস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920931" y="3878241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হ্রদ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920931" y="4320655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লাভা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20931" y="2449775"/>
            <a:ext cx="1219200" cy="457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পলল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-175904" y="5789612"/>
            <a:ext cx="12367904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52" tIns="54426" rIns="108852" bIns="54426" rtlCol="0" anchor="ctr"/>
          <a:lstStyle/>
          <a:p>
            <a:pPr algn="ctr"/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চলো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ক্ষয়জাত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উপকূলীয়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সমভূমি</a:t>
            </a:r>
            <a:r>
              <a:rPr lang="bn-BD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নিয়ে একটু বিস্তারিত আলোচনা করা যাক...............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7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3" grpId="0" animBg="1"/>
      <p:bldP spid="34" grpId="0" animBg="1"/>
      <p:bldP spid="35" grpId="0" animBg="1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344</Words>
  <Application>Microsoft Office PowerPoint</Application>
  <PresentationFormat>Widescreen</PresentationFormat>
  <Paragraphs>67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নিচের ছবিগুলো দেখে আজকের আলোচনার বিষয় কী হতে পারে তা বলতে পার কী?  </vt:lpstr>
      <vt:lpstr> হ্যাঁ ঠিক বলেছ আজকের আলোচনার বিষয়ঃ সমভূমি </vt:lpstr>
      <vt:lpstr>PowerPoint Presentation</vt:lpstr>
      <vt:lpstr>PowerPoint Presentation</vt:lpstr>
      <vt:lpstr>একক কাজ </vt:lpstr>
      <vt:lpstr>PowerPoint Presentation</vt:lpstr>
      <vt:lpstr>ক্ষয়জাত সমভূমি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স্বাগতম </dc:title>
  <dc:creator>user</dc:creator>
  <cp:lastModifiedBy>user</cp:lastModifiedBy>
  <cp:revision>9</cp:revision>
  <dcterms:created xsi:type="dcterms:W3CDTF">2021-01-01T05:21:52Z</dcterms:created>
  <dcterms:modified xsi:type="dcterms:W3CDTF">2021-01-02T05:08:47Z</dcterms:modified>
</cp:coreProperties>
</file>