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9" r:id="rId7"/>
    <p:sldId id="270" r:id="rId8"/>
    <p:sldId id="271" r:id="rId9"/>
    <p:sldId id="272" r:id="rId10"/>
    <p:sldId id="273" r:id="rId11"/>
    <p:sldId id="274" r:id="rId12"/>
    <p:sldId id="263" r:id="rId13"/>
    <p:sldId id="264" r:id="rId14"/>
    <p:sldId id="265" r:id="rId15"/>
    <p:sldId id="266" r:id="rId16"/>
    <p:sldId id="267" r:id="rId17"/>
    <p:sldId id="26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07" autoAdjust="0"/>
  </p:normalViewPr>
  <p:slideViewPr>
    <p:cSldViewPr snapToGrid="0">
      <p:cViewPr varScale="1">
        <p:scale>
          <a:sx n="68" d="100"/>
          <a:sy n="68" d="100"/>
        </p:scale>
        <p:origin x="7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AF237-46F3-4704-BB78-43C333F0D8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57FA04-8EB1-4BD8-8F07-B23BBE7EDB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2EC97C-8155-49A4-A6FE-D3C36C5A5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D11D8-5D30-4143-886F-FF2DE6283906}" type="datetimeFigureOut">
              <a:rPr lang="en-US" smtClean="0"/>
              <a:t>02/01/2021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E6BA9B-1DE1-4F5F-8AF8-8D24126AE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6D156A-1195-4DCE-95C7-E563AADEC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A2E78-4EF2-409E-B35B-58C0D93374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140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0E251-D359-4434-BA41-E51A9110D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8AAFB6-15A6-4F85-8E68-1FD3147BBF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B8DD81-82E4-4B56-8CCC-5759DEED3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D11D8-5D30-4143-886F-FF2DE6283906}" type="datetimeFigureOut">
              <a:rPr lang="en-US" smtClean="0"/>
              <a:t>02/01/2021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532578-293F-4AB7-B094-EF2FC0AB6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07DDCC-7DB3-42A3-8C81-86E8CF611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A2E78-4EF2-409E-B35B-58C0D93374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914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9AB6B5-135E-44A0-B5A2-7D526BCFF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587DDE-B235-438F-970A-C0644C6FDE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2B3611-5349-4497-97F3-DBEB398D9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D11D8-5D30-4143-886F-FF2DE6283906}" type="datetimeFigureOut">
              <a:rPr lang="en-US" smtClean="0"/>
              <a:t>02/01/2021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36C732-6D32-4C9C-AD5A-E556D5747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8F145E-F391-46A0-B638-1C4CFB6E8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A2E78-4EF2-409E-B35B-58C0D93374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410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2EC31-E117-4E6A-BD12-1F5DFF166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239C0-1641-46AE-B966-93FC6AD6E5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A37401-710C-4BA0-BE52-77862818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D11D8-5D30-4143-886F-FF2DE6283906}" type="datetimeFigureOut">
              <a:rPr lang="en-US" smtClean="0"/>
              <a:t>02/01/2021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603BA5-D35C-4E36-9325-4D1939E57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9E572-DB04-4E4D-9DD8-AE4D1CDB3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A2E78-4EF2-409E-B35B-58C0D93374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629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2FED6-068E-4CC2-B2FA-F12BC4E8B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094E61-91D9-459A-B3B7-2F8E8B788E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092B03-9E1C-45FA-B8CA-B19B11227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D11D8-5D30-4143-886F-FF2DE6283906}" type="datetimeFigureOut">
              <a:rPr lang="en-US" smtClean="0"/>
              <a:t>02/01/2021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EAA9A8-4E23-43D5-AAB9-8E27B3F65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90A76-3353-4859-B76D-0C42FDAAB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A2E78-4EF2-409E-B35B-58C0D93374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479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18F54-7928-4061-9567-34676B6D2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014DF9-CF4D-4195-8B90-A3FED12DE7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3993D8-9267-4247-A9BA-58FEEC3C3C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59E477-06D8-44C3-BE79-C2D0DD0F8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D11D8-5D30-4143-886F-FF2DE6283906}" type="datetimeFigureOut">
              <a:rPr lang="en-US" smtClean="0"/>
              <a:t>02/01/2021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3B6AAD-2D73-4988-BA95-86526AC22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734897-FAD9-424C-8276-52C6950EE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A2E78-4EF2-409E-B35B-58C0D93374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526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C23B3-F556-4459-A579-369EE012B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B069E2-75B2-4968-9F4B-A8D6D1250A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ED092E-3DD2-41BD-8912-0814F58140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5D7757-721F-422B-ACC4-4D679B5E3F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5D7A04-AB4E-4939-8FA4-20E4479C09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1BD7BA-AB25-4DA7-8892-F6BF3DABA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D11D8-5D30-4143-886F-FF2DE6283906}" type="datetimeFigureOut">
              <a:rPr lang="en-US" smtClean="0"/>
              <a:t>02/01/2021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E3F0D0-2170-47D3-84E9-ADFC0E6DC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C6A04F-7CA7-4AE9-9B3A-C65A78D91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A2E78-4EF2-409E-B35B-58C0D93374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609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8589E-46DE-4886-9218-B7A297A64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B15405-F453-43C7-8D81-83E98B6A9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D11D8-5D30-4143-886F-FF2DE6283906}" type="datetimeFigureOut">
              <a:rPr lang="en-US" smtClean="0"/>
              <a:t>02/01/2021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4BF171-43CD-476B-A4F1-BE01CC4B1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C4CD6C-5FB9-43FF-8D6D-7733BB520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A2E78-4EF2-409E-B35B-58C0D93374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946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07B9D2-CAA9-4CEC-860D-86CF6287E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D11D8-5D30-4143-886F-FF2DE6283906}" type="datetimeFigureOut">
              <a:rPr lang="en-US" smtClean="0"/>
              <a:t>02/01/2021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83D0B2-BC48-4C20-BCB9-D0E131B52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5CF7D6-E8B9-4C54-899C-C2B1EB175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A2E78-4EF2-409E-B35B-58C0D93374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248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A0203-B6B9-453C-9A92-D629E6819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5E4D51-7F8E-4D81-ABDC-BF8E07B8C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094373-3DB7-4E47-8E3D-7393E7F933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214415-89B8-4B77-A6CC-0E4E93D89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D11D8-5D30-4143-886F-FF2DE6283906}" type="datetimeFigureOut">
              <a:rPr lang="en-US" smtClean="0"/>
              <a:t>02/01/2021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245743-109C-4232-8D04-23F9E5302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4DAF12-3655-49EE-B2CE-A99449E2B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A2E78-4EF2-409E-B35B-58C0D93374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805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09711-0B97-4CFC-9597-317FDE91A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474132-B780-4D97-B035-F952173494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498EA6-00F8-4920-A7C3-7DE000B61A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194972-9548-4D7B-9FE4-2088EFB2E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D11D8-5D30-4143-886F-FF2DE6283906}" type="datetimeFigureOut">
              <a:rPr lang="en-US" smtClean="0"/>
              <a:t>02/01/2021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03C9CA-BED0-4AC5-9454-04CC12B8D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D29CB2-4E4E-4D2A-B355-761B1282B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A2E78-4EF2-409E-B35B-58C0D93374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813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BD7CD2-6D03-463C-83CF-0D10D1089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7762BE-8B19-4F65-8824-1DA8322B24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46162B-CA80-4F2C-B3C2-7F191B20E5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D11D8-5D30-4143-886F-FF2DE6283906}" type="datetimeFigureOut">
              <a:rPr lang="en-US" smtClean="0"/>
              <a:t>02/01/2021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458FAF-669D-44AB-BC36-E399559574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9100BC-9123-4F95-A4CB-4F03A7F1A1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A2E78-4EF2-409E-B35B-58C0D93374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327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651B9E-79AA-4834-A24A-EC0CF0B90F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3E79E76-AE2F-4CE1-A50C-06EDAE0F4C29}"/>
              </a:ext>
            </a:extLst>
          </p:cNvPr>
          <p:cNvSpPr txBox="1"/>
          <p:nvPr/>
        </p:nvSpPr>
        <p:spPr>
          <a:xfrm>
            <a:off x="3357488" y="560457"/>
            <a:ext cx="69681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 স্বাগত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9434AF6-756A-4589-B38C-36485FDC5B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1" y="1268343"/>
            <a:ext cx="11507371" cy="5221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23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88CCBD-6C98-43E4-B3F4-EC4AEA9DA1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9214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D066406-EF33-41A8-A231-52685F77F8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897" y="299510"/>
            <a:ext cx="5401156" cy="31294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BF9E882-333C-40A7-9E1A-9737E21895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950" y="299510"/>
            <a:ext cx="5062939" cy="31294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C52B1F2-FE4D-4BA3-A7FD-70946E0754EF}"/>
              </a:ext>
            </a:extLst>
          </p:cNvPr>
          <p:cNvSpPr/>
          <p:nvPr/>
        </p:nvSpPr>
        <p:spPr>
          <a:xfrm>
            <a:off x="3131704" y="3913093"/>
            <a:ext cx="5997388" cy="76648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 দূষণের কারণগুলো কী কী?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9CF79E-583A-4FBB-A6BB-B47E09041A3E}"/>
              </a:ext>
            </a:extLst>
          </p:cNvPr>
          <p:cNvSpPr/>
          <p:nvPr/>
        </p:nvSpPr>
        <p:spPr>
          <a:xfrm>
            <a:off x="3238109" y="5000468"/>
            <a:ext cx="5715781" cy="15366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পয়ঃনিষ্কাশন,কারখানার বর্জ্য,গৃহস্থালির বর্জ্য,কাপড় ধোঁয়া ইত্যাদি।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8590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E71C2D7-5F59-4A0F-8C77-3E0EECEB2A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9214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78CFF7B-9678-476F-A019-C3EC9EA92D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7324" y="153240"/>
            <a:ext cx="5697351" cy="28749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AC9546B-8EFE-4170-973D-4EEE0FD9499F}"/>
              </a:ext>
            </a:extLst>
          </p:cNvPr>
          <p:cNvSpPr/>
          <p:nvPr/>
        </p:nvSpPr>
        <p:spPr>
          <a:xfrm>
            <a:off x="2729831" y="3271791"/>
            <a:ext cx="6732335" cy="111610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 দূষণের ফলে পরিবেশের উপর কী প্রভাব পড়ে?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771BFA-EDD9-49D3-94EF-6B2A4E964BA6}"/>
              </a:ext>
            </a:extLst>
          </p:cNvPr>
          <p:cNvSpPr/>
          <p:nvPr/>
        </p:nvSpPr>
        <p:spPr>
          <a:xfrm>
            <a:off x="2729830" y="4729324"/>
            <a:ext cx="6732335" cy="16714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জলজ প্রাণীর মৃত্যু ও জলজ খাদ্য শৃঙ্খলের ব্যাঘাত,মানুষের কলেরা,ডায়রিয়া,বিভিন্ন চর্মরোগ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29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714BFF-71EA-46A5-A8FA-08D653E6E9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42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EAF7298-4B82-4223-976D-226251C633D7}"/>
              </a:ext>
            </a:extLst>
          </p:cNvPr>
          <p:cNvSpPr/>
          <p:nvPr/>
        </p:nvSpPr>
        <p:spPr>
          <a:xfrm>
            <a:off x="4504764" y="484095"/>
            <a:ext cx="3012141" cy="7799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</a:p>
        </p:txBody>
      </p:sp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C5E7C1F5-5663-45B5-B169-75A0E2BDF81D}"/>
              </a:ext>
            </a:extLst>
          </p:cNvPr>
          <p:cNvSpPr/>
          <p:nvPr/>
        </p:nvSpPr>
        <p:spPr>
          <a:xfrm>
            <a:off x="3943349" y="2528047"/>
            <a:ext cx="4134972" cy="1801906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প্রশ্নঃপরিবেশ কীভাবে দূষিত হছে?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36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72F430-DEFD-463C-88A7-AC0B9ABC97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9214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25B0721-F3F0-4BC4-8899-E06E29D1B1D8}"/>
              </a:ext>
            </a:extLst>
          </p:cNvPr>
          <p:cNvSpPr/>
          <p:nvPr/>
        </p:nvSpPr>
        <p:spPr>
          <a:xfrm>
            <a:off x="4504764" y="403412"/>
            <a:ext cx="3025588" cy="98163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099734-F29F-4DA8-9CC3-3581E7AADEF9}"/>
              </a:ext>
            </a:extLst>
          </p:cNvPr>
          <p:cNvSpPr/>
          <p:nvPr/>
        </p:nvSpPr>
        <p:spPr>
          <a:xfrm>
            <a:off x="4134970" y="2534770"/>
            <a:ext cx="3765177" cy="178845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প্রশ্নঃবায়ু দূষণের প্রভাব ও কারণগুলো লিখ।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19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9485A87-FB0D-4AEC-8E3F-69B6C3A4B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9214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8206C03-AF83-4339-B507-825EF9C236C3}"/>
              </a:ext>
            </a:extLst>
          </p:cNvPr>
          <p:cNvSpPr/>
          <p:nvPr/>
        </p:nvSpPr>
        <p:spPr>
          <a:xfrm>
            <a:off x="4370294" y="403412"/>
            <a:ext cx="2770094" cy="8471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E38C3429-5A5E-47DF-9AC8-A4C408872788}"/>
              </a:ext>
            </a:extLst>
          </p:cNvPr>
          <p:cNvSpPr/>
          <p:nvPr/>
        </p:nvSpPr>
        <p:spPr>
          <a:xfrm>
            <a:off x="3832411" y="2501153"/>
            <a:ext cx="3845859" cy="1855694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প্রশ্নঃপানি দূষণের কারণ ও প্রভাবগুলো লিখ।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25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ED062A-EC6C-4060-86D7-7945F712A9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9214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0106A26-496F-4EDC-A57D-FE1AFB1BD73F}"/>
              </a:ext>
            </a:extLst>
          </p:cNvPr>
          <p:cNvSpPr/>
          <p:nvPr/>
        </p:nvSpPr>
        <p:spPr>
          <a:xfrm>
            <a:off x="4531659" y="524435"/>
            <a:ext cx="2595282" cy="90095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FA901B-9573-4896-A458-E169026DC916}"/>
              </a:ext>
            </a:extLst>
          </p:cNvPr>
          <p:cNvSpPr/>
          <p:nvPr/>
        </p:nvSpPr>
        <p:spPr>
          <a:xfrm>
            <a:off x="3894044" y="2373406"/>
            <a:ext cx="4403912" cy="21111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প্রশ্নঃরবিনদের গ্রামে বয়ে যাওয়া নদীর স্বচ্ছ পানি এখন কালো হয়ে গেছে।নদীর পানি এমন হওয়ার তিনটি কারণ লেখ।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73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56BEAD-CFD2-45A7-B8FC-26C3B4B760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9214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3D826D8-BFB9-42A7-AC95-F25AF06D8C33}"/>
              </a:ext>
            </a:extLst>
          </p:cNvPr>
          <p:cNvSpPr/>
          <p:nvPr/>
        </p:nvSpPr>
        <p:spPr>
          <a:xfrm>
            <a:off x="4549588" y="484095"/>
            <a:ext cx="3092824" cy="103542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01C1C6C-33D3-455F-A4C4-CDB54741F014}"/>
              </a:ext>
            </a:extLst>
          </p:cNvPr>
          <p:cNvSpPr/>
          <p:nvPr/>
        </p:nvSpPr>
        <p:spPr>
          <a:xfrm>
            <a:off x="3829050" y="2312894"/>
            <a:ext cx="4533900" cy="2232212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প্রশ্নঃরহিমের বাড়ির পাশেই ইটের ভাটা রয়েছে।এখানে কোন ধরণের দূষণ ঘটবে?এর ৪টি ক্ষতিকর প্রভাব লেখ।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1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B4A8C1-72D4-4790-AFDC-4AC4BA50F9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2460F7C-F3D7-453A-B24D-12D2ECB5291A}"/>
              </a:ext>
            </a:extLst>
          </p:cNvPr>
          <p:cNvSpPr txBox="1"/>
          <p:nvPr/>
        </p:nvSpPr>
        <p:spPr>
          <a:xfrm>
            <a:off x="4556312" y="2568387"/>
            <a:ext cx="3242982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সবাইকে ধন্যবাদ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598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E97E87-35E9-4B74-95A4-9F17B84437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CCA86C-7D13-4154-B8C6-522FF8ED4827}"/>
              </a:ext>
            </a:extLst>
          </p:cNvPr>
          <p:cNvSpPr txBox="1"/>
          <p:nvPr/>
        </p:nvSpPr>
        <p:spPr>
          <a:xfrm>
            <a:off x="4375052" y="548640"/>
            <a:ext cx="6049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4000" b="1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6A217C-9548-4D70-A63F-15879AF664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8098" y="1551329"/>
            <a:ext cx="3448050" cy="33051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0E25C0B-F33D-45F0-8E12-6C690B70E739}"/>
              </a:ext>
            </a:extLst>
          </p:cNvPr>
          <p:cNvSpPr txBox="1"/>
          <p:nvPr/>
        </p:nvSpPr>
        <p:spPr>
          <a:xfrm>
            <a:off x="6424246" y="2393436"/>
            <a:ext cx="49236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মল্লিকা সাহা</a:t>
            </a:r>
          </a:p>
          <a:p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</a:t>
            </a:r>
          </a:p>
          <a:p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চৈতাব সপ্রাবি </a:t>
            </a:r>
          </a:p>
          <a:p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সদর,নরসিংদী।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1045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74638B-C41C-4F1D-A5D8-01D3D29E3B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F890B3C-27E8-4A94-BE33-4886E78D17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32" y="1747802"/>
            <a:ext cx="3419982" cy="43435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85D946-7EA9-4E61-AFFA-9E3F9F425FDB}"/>
              </a:ext>
            </a:extLst>
          </p:cNvPr>
          <p:cNvSpPr txBox="1"/>
          <p:nvPr/>
        </p:nvSpPr>
        <p:spPr>
          <a:xfrm>
            <a:off x="5045612" y="2211396"/>
            <a:ext cx="6686843" cy="341632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৫ম</a:t>
            </a:r>
          </a:p>
          <a:p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বিষয়ঃপ্রা</a:t>
            </a:r>
            <a:r>
              <a:rPr lang="as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মিক বিজ্ঞান</a:t>
            </a:r>
          </a:p>
          <a:p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শিরোনামঃপরিবে</a:t>
            </a:r>
            <a:r>
              <a:rPr lang="as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দূষণ </a:t>
            </a:r>
            <a:endParaRPr lang="bn-BD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পাঠ্যাংশঃবিভিন্ন ধরনের পরিবেশ দূষণ(বায়ু, পানি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…….</a:t>
            </a:r>
            <a:r>
              <a:rPr lang="bn-BD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চর্মরোগে আক্রান্ত হচ্ছে)</a:t>
            </a:r>
          </a:p>
          <a:p>
            <a:r>
              <a:rPr lang="bn-BD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সময়ঃ৩৫ মিনিট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872E11-6D81-4B0D-871E-D3F19A89F311}"/>
              </a:ext>
            </a:extLst>
          </p:cNvPr>
          <p:cNvSpPr txBox="1"/>
          <p:nvPr/>
        </p:nvSpPr>
        <p:spPr>
          <a:xfrm>
            <a:off x="4597790" y="273226"/>
            <a:ext cx="2998764" cy="70788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 পাঠ পরিচিতি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6856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224ECD-1A42-49A3-9388-1EF4CD9807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1CE85D0-E5E6-4E8F-9A56-BC67471E4EEA}"/>
              </a:ext>
            </a:extLst>
          </p:cNvPr>
          <p:cNvSpPr txBox="1"/>
          <p:nvPr/>
        </p:nvSpPr>
        <p:spPr>
          <a:xfrm>
            <a:off x="4346917" y="450166"/>
            <a:ext cx="4726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endParaRPr lang="en-US" sz="4000" b="1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64B5F8-8C79-4318-AC56-061E0B435D5C}"/>
              </a:ext>
            </a:extLst>
          </p:cNvPr>
          <p:cNvSpPr txBox="1"/>
          <p:nvPr/>
        </p:nvSpPr>
        <p:spPr>
          <a:xfrm>
            <a:off x="829994" y="1913206"/>
            <a:ext cx="10958732" cy="341632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দূষণের উৎসসমূহ চিহ্নিত করতে পারবে।</a:t>
            </a:r>
          </a:p>
          <a:p>
            <a:r>
              <a:rPr lang="bn-BD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বিভিন্নভাবে মাটি, পানি, ও বায়ু দূষিত তা বলতে পারবে।</a:t>
            </a:r>
          </a:p>
          <a:p>
            <a:r>
              <a:rPr lang="bn-BD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বায়ু দূষণের ক্ষতিকর প্রভাব বর্ণনা করতে পারবে।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1553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E39B7F-7AE0-4445-A698-7B256D2EE4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3882B0-13A5-44F1-93F2-01D61DB71301}"/>
              </a:ext>
            </a:extLst>
          </p:cNvPr>
          <p:cNvSpPr txBox="1"/>
          <p:nvPr/>
        </p:nvSpPr>
        <p:spPr>
          <a:xfrm>
            <a:off x="4515729" y="1198974"/>
            <a:ext cx="68368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 যাচাই</a:t>
            </a:r>
            <a:endParaRPr lang="en-US" sz="4000" b="1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2EA6AB-7505-45BF-AACB-20B12751D48C}"/>
              </a:ext>
            </a:extLst>
          </p:cNvPr>
          <p:cNvSpPr txBox="1"/>
          <p:nvPr/>
        </p:nvSpPr>
        <p:spPr>
          <a:xfrm>
            <a:off x="3249637" y="3105834"/>
            <a:ext cx="6203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প্রশ্নঃপরিবেশ দূষণের কারণগুলো কী কী ?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5792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41C06E9-6CB1-45D8-B011-23DA5345D8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9214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9984B09-94A9-41B6-A5E6-F1E64C95A5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41" y="552450"/>
            <a:ext cx="4876800" cy="3333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F583758-D12E-41F8-B08B-C1801C255F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482" y="552450"/>
            <a:ext cx="4876801" cy="3333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DB4B9D6-6B66-4159-95F2-8DA8F3A46934}"/>
              </a:ext>
            </a:extLst>
          </p:cNvPr>
          <p:cNvSpPr/>
          <p:nvPr/>
        </p:nvSpPr>
        <p:spPr>
          <a:xfrm>
            <a:off x="4259436" y="4733363"/>
            <a:ext cx="3673128" cy="10354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দেখতে পাচ্ছ?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23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ACBDD2B-6B4E-457D-986E-B410BBE6B4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9214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7703C6B-A797-40E7-81EC-1FBD5DA338FC}"/>
              </a:ext>
            </a:extLst>
          </p:cNvPr>
          <p:cNvSpPr/>
          <p:nvPr/>
        </p:nvSpPr>
        <p:spPr>
          <a:xfrm>
            <a:off x="4603376" y="537882"/>
            <a:ext cx="2985248" cy="92784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D5F492C5-9C68-4272-BC8A-BE5ABFCEB854}"/>
              </a:ext>
            </a:extLst>
          </p:cNvPr>
          <p:cNvSpPr/>
          <p:nvPr/>
        </p:nvSpPr>
        <p:spPr>
          <a:xfrm>
            <a:off x="3970404" y="2662517"/>
            <a:ext cx="4278406" cy="1532965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ধরণের পরিবেশ দূষণ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009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784190-6BE9-4613-A0AA-80BA6DE718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9214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2C3D4DB-83DB-40A0-A559-52F795E235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52" y="175933"/>
            <a:ext cx="3863789" cy="2641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0C94E7-B390-401A-BAB7-75D6FA5646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902" y="175933"/>
            <a:ext cx="3863789" cy="26423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A3ACB20-A92E-4B60-B994-E82350A465DB}"/>
              </a:ext>
            </a:extLst>
          </p:cNvPr>
          <p:cNvSpPr/>
          <p:nvPr/>
        </p:nvSpPr>
        <p:spPr>
          <a:xfrm>
            <a:off x="3225053" y="3243591"/>
            <a:ext cx="5741894" cy="9384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 দূষণের প্রধান কারণ কী?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F1ADF5-F233-4AC5-AAE4-AAA41A478122}"/>
              </a:ext>
            </a:extLst>
          </p:cNvPr>
          <p:cNvSpPr/>
          <p:nvPr/>
        </p:nvSpPr>
        <p:spPr>
          <a:xfrm>
            <a:off x="2967958" y="4779899"/>
            <a:ext cx="6256084" cy="148023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যানবাহন ও কলকারখানার ধোঁয়া বায়ু দূষণের প্রধান কারণ।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39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993CCE4-754F-47D9-8AF4-2ABC22EEC9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9214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9D5E25C-84C3-43AD-BB8F-ADCF0FEA2B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7510" y="114020"/>
            <a:ext cx="5428950" cy="3153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C791BDD-DF93-4314-8650-86521F8567EC}"/>
              </a:ext>
            </a:extLst>
          </p:cNvPr>
          <p:cNvSpPr/>
          <p:nvPr/>
        </p:nvSpPr>
        <p:spPr>
          <a:xfrm>
            <a:off x="3206714" y="3489511"/>
            <a:ext cx="5778572" cy="104887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 দূষণের ফলে পরিবেশের ক্ষতিকর প্রভাবগুলো কী কী?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D3AECA-07B5-4ED2-BE0E-518F4DC459DC}"/>
              </a:ext>
            </a:extLst>
          </p:cNvPr>
          <p:cNvSpPr/>
          <p:nvPr/>
        </p:nvSpPr>
        <p:spPr>
          <a:xfrm>
            <a:off x="2915770" y="4854387"/>
            <a:ext cx="6860241" cy="173467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পৃথিবীর তাপমাত্রা বৃদ্ধি </a:t>
            </a:r>
          </a:p>
          <a:p>
            <a:pPr algn="ctr"/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এসিড বৃষ্টি</a:t>
            </a:r>
          </a:p>
          <a:p>
            <a:pPr algn="ctr"/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 ফুসফুসের ক্যান্সার ও শ্বাসজনিত রোগে আক্রান্ত হচ্ছে।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026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262</Words>
  <Application>Microsoft Office PowerPoint</Application>
  <PresentationFormat>Widescreen</PresentationFormat>
  <Paragraphs>45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Spn</dc:creator>
  <cp:lastModifiedBy>Spn</cp:lastModifiedBy>
  <cp:revision>36</cp:revision>
  <dcterms:created xsi:type="dcterms:W3CDTF">2020-12-27T14:13:48Z</dcterms:created>
  <dcterms:modified xsi:type="dcterms:W3CDTF">2021-01-02T04:29:25Z</dcterms:modified>
</cp:coreProperties>
</file>