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283" r:id="rId3"/>
    <p:sldId id="258" r:id="rId4"/>
    <p:sldId id="259" r:id="rId5"/>
    <p:sldId id="260" r:id="rId6"/>
    <p:sldId id="261" r:id="rId7"/>
    <p:sldId id="274" r:id="rId8"/>
    <p:sldId id="262" r:id="rId9"/>
    <p:sldId id="272" r:id="rId10"/>
    <p:sldId id="263" r:id="rId11"/>
    <p:sldId id="264" r:id="rId12"/>
    <p:sldId id="273" r:id="rId13"/>
    <p:sldId id="27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77" r:id="rId23"/>
    <p:sldId id="278" r:id="rId24"/>
    <p:sldId id="281" r:id="rId25"/>
    <p:sldId id="279" r:id="rId26"/>
  </p:sldIdLst>
  <p:sldSz cx="12526963" cy="7772400"/>
  <p:notesSz cx="6858000" cy="9144000"/>
  <p:defaultTextStyle>
    <a:defPPr>
      <a:defRPr lang="en-US"/>
    </a:defPPr>
    <a:lvl1pPr marL="0" algn="l" defTabSz="11599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9958" algn="l" defTabSz="11599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9916" algn="l" defTabSz="11599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39875" algn="l" defTabSz="11599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19833" algn="l" defTabSz="11599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99791" algn="l" defTabSz="11599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79749" algn="l" defTabSz="11599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59707" algn="l" defTabSz="11599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39666" algn="l" defTabSz="115991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9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181" y="38"/>
      </p:cViewPr>
      <p:guideLst>
        <p:guide orient="horz" pos="2448"/>
        <p:guide pos="39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94804-EDFE-4047-BC41-3D7BDBB5DFF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0" y="685800"/>
            <a:ext cx="5524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33D3-711A-4D07-961E-850C5EB1D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99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9958" algn="l" defTabSz="11599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9916" algn="l" defTabSz="11599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39875" algn="l" defTabSz="11599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19833" algn="l" defTabSz="11599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99791" algn="l" defTabSz="11599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79749" algn="l" defTabSz="11599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59707" algn="l" defTabSz="11599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39666" algn="l" defTabSz="11599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-1" y="0"/>
            <a:ext cx="12526963" cy="7772400"/>
          </a:xfrm>
          <a:prstGeom prst="frame">
            <a:avLst>
              <a:gd name="adj1" fmla="val 236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-1" y="0"/>
            <a:ext cx="1005681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1521282" y="6781800"/>
            <a:ext cx="1005681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1528823" y="7540"/>
            <a:ext cx="1005681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2387" y="6774259"/>
            <a:ext cx="1005681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77481" y="7557868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2048" y="311257"/>
            <a:ext cx="2818567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348" y="311257"/>
            <a:ext cx="8246917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44" y="4994487"/>
            <a:ext cx="10647919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544" y="3294275"/>
            <a:ext cx="10647919" cy="170021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99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99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9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98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97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97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97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96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348" y="1813560"/>
            <a:ext cx="5532742" cy="5129425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7873" y="1813560"/>
            <a:ext cx="5532742" cy="5129425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8" y="1739795"/>
            <a:ext cx="5534917" cy="72506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9958" indent="0">
              <a:buNone/>
              <a:defRPr sz="2500" b="1"/>
            </a:lvl2pPr>
            <a:lvl3pPr marL="1159916" indent="0">
              <a:buNone/>
              <a:defRPr sz="2300" b="1"/>
            </a:lvl3pPr>
            <a:lvl4pPr marL="1739875" indent="0">
              <a:buNone/>
              <a:defRPr sz="2000" b="1"/>
            </a:lvl4pPr>
            <a:lvl5pPr marL="2319833" indent="0">
              <a:buNone/>
              <a:defRPr sz="2000" b="1"/>
            </a:lvl5pPr>
            <a:lvl6pPr marL="2899791" indent="0">
              <a:buNone/>
              <a:defRPr sz="2000" b="1"/>
            </a:lvl6pPr>
            <a:lvl7pPr marL="3479749" indent="0">
              <a:buNone/>
              <a:defRPr sz="2000" b="1"/>
            </a:lvl7pPr>
            <a:lvl8pPr marL="4059707" indent="0">
              <a:buNone/>
              <a:defRPr sz="2000" b="1"/>
            </a:lvl8pPr>
            <a:lvl9pPr marL="463966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48" y="2464859"/>
            <a:ext cx="5534917" cy="44781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524" y="1739795"/>
            <a:ext cx="5537092" cy="72506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9958" indent="0">
              <a:buNone/>
              <a:defRPr sz="2500" b="1"/>
            </a:lvl2pPr>
            <a:lvl3pPr marL="1159916" indent="0">
              <a:buNone/>
              <a:defRPr sz="2300" b="1"/>
            </a:lvl3pPr>
            <a:lvl4pPr marL="1739875" indent="0">
              <a:buNone/>
              <a:defRPr sz="2000" b="1"/>
            </a:lvl4pPr>
            <a:lvl5pPr marL="2319833" indent="0">
              <a:buNone/>
              <a:defRPr sz="2000" b="1"/>
            </a:lvl5pPr>
            <a:lvl6pPr marL="2899791" indent="0">
              <a:buNone/>
              <a:defRPr sz="2000" b="1"/>
            </a:lvl6pPr>
            <a:lvl7pPr marL="3479749" indent="0">
              <a:buNone/>
              <a:defRPr sz="2000" b="1"/>
            </a:lvl7pPr>
            <a:lvl8pPr marL="4059707" indent="0">
              <a:buNone/>
              <a:defRPr sz="2000" b="1"/>
            </a:lvl8pPr>
            <a:lvl9pPr marL="463966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524" y="2464859"/>
            <a:ext cx="5537092" cy="44781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49" y="309457"/>
            <a:ext cx="4121285" cy="131699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695" y="309457"/>
            <a:ext cx="700292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6349" y="1626447"/>
            <a:ext cx="4121285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79958" indent="0">
              <a:buNone/>
              <a:defRPr sz="1500"/>
            </a:lvl2pPr>
            <a:lvl3pPr marL="1159916" indent="0">
              <a:buNone/>
              <a:defRPr sz="1300"/>
            </a:lvl3pPr>
            <a:lvl4pPr marL="1739875" indent="0">
              <a:buNone/>
              <a:defRPr sz="1100"/>
            </a:lvl4pPr>
            <a:lvl5pPr marL="2319833" indent="0">
              <a:buNone/>
              <a:defRPr sz="1100"/>
            </a:lvl5pPr>
            <a:lvl6pPr marL="2899791" indent="0">
              <a:buNone/>
              <a:defRPr sz="1100"/>
            </a:lvl6pPr>
            <a:lvl7pPr marL="3479749" indent="0">
              <a:buNone/>
              <a:defRPr sz="1100"/>
            </a:lvl7pPr>
            <a:lvl8pPr marL="4059707" indent="0">
              <a:buNone/>
              <a:defRPr sz="1100"/>
            </a:lvl8pPr>
            <a:lvl9pPr marL="46396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72" y="5440680"/>
            <a:ext cx="7516178" cy="64230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55372" y="694478"/>
            <a:ext cx="7516178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79958" indent="0">
              <a:buNone/>
              <a:defRPr sz="3600"/>
            </a:lvl2pPr>
            <a:lvl3pPr marL="1159916" indent="0">
              <a:buNone/>
              <a:defRPr sz="3000"/>
            </a:lvl3pPr>
            <a:lvl4pPr marL="1739875" indent="0">
              <a:buNone/>
              <a:defRPr sz="2500"/>
            </a:lvl4pPr>
            <a:lvl5pPr marL="2319833" indent="0">
              <a:buNone/>
              <a:defRPr sz="2500"/>
            </a:lvl5pPr>
            <a:lvl6pPr marL="2899791" indent="0">
              <a:buNone/>
              <a:defRPr sz="2500"/>
            </a:lvl6pPr>
            <a:lvl7pPr marL="3479749" indent="0">
              <a:buNone/>
              <a:defRPr sz="2500"/>
            </a:lvl7pPr>
            <a:lvl8pPr marL="4059707" indent="0">
              <a:buNone/>
              <a:defRPr sz="2500"/>
            </a:lvl8pPr>
            <a:lvl9pPr marL="4639666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372" y="6082983"/>
            <a:ext cx="7516178" cy="912177"/>
          </a:xfrm>
        </p:spPr>
        <p:txBody>
          <a:bodyPr/>
          <a:lstStyle>
            <a:lvl1pPr marL="0" indent="0">
              <a:buNone/>
              <a:defRPr sz="1800"/>
            </a:lvl1pPr>
            <a:lvl2pPr marL="579958" indent="0">
              <a:buNone/>
              <a:defRPr sz="1500"/>
            </a:lvl2pPr>
            <a:lvl3pPr marL="1159916" indent="0">
              <a:buNone/>
              <a:defRPr sz="1300"/>
            </a:lvl3pPr>
            <a:lvl4pPr marL="1739875" indent="0">
              <a:buNone/>
              <a:defRPr sz="1100"/>
            </a:lvl4pPr>
            <a:lvl5pPr marL="2319833" indent="0">
              <a:buNone/>
              <a:defRPr sz="1100"/>
            </a:lvl5pPr>
            <a:lvl6pPr marL="2899791" indent="0">
              <a:buNone/>
              <a:defRPr sz="1100"/>
            </a:lvl6pPr>
            <a:lvl7pPr marL="3479749" indent="0">
              <a:buNone/>
              <a:defRPr sz="1100"/>
            </a:lvl7pPr>
            <a:lvl8pPr marL="4059707" indent="0">
              <a:buNone/>
              <a:defRPr sz="1100"/>
            </a:lvl8pPr>
            <a:lvl9pPr marL="46396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48" y="311256"/>
            <a:ext cx="11274267" cy="1295400"/>
          </a:xfrm>
          <a:prstGeom prst="rect">
            <a:avLst/>
          </a:prstGeom>
        </p:spPr>
        <p:txBody>
          <a:bodyPr vert="horz" lIns="115992" tIns="57996" rIns="115992" bIns="579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8" y="1813560"/>
            <a:ext cx="11274267" cy="5129425"/>
          </a:xfrm>
          <a:prstGeom prst="rect">
            <a:avLst/>
          </a:prstGeom>
        </p:spPr>
        <p:txBody>
          <a:bodyPr vert="horz" lIns="115992" tIns="57996" rIns="115992" bIns="579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348" y="7203864"/>
            <a:ext cx="2922958" cy="413808"/>
          </a:xfrm>
          <a:prstGeom prst="rect">
            <a:avLst/>
          </a:prstGeom>
        </p:spPr>
        <p:txBody>
          <a:bodyPr vert="horz" lIns="115992" tIns="57996" rIns="115992" bIns="5799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0046" y="7203864"/>
            <a:ext cx="3966872" cy="413808"/>
          </a:xfrm>
          <a:prstGeom prst="rect">
            <a:avLst/>
          </a:prstGeom>
        </p:spPr>
        <p:txBody>
          <a:bodyPr vert="horz" lIns="115992" tIns="57996" rIns="115992" bIns="5799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7657" y="7203864"/>
            <a:ext cx="2922958" cy="413808"/>
          </a:xfrm>
          <a:prstGeom prst="rect">
            <a:avLst/>
          </a:prstGeom>
        </p:spPr>
        <p:txBody>
          <a:bodyPr vert="horz" lIns="115992" tIns="57996" rIns="115992" bIns="5799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991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969" indent="-434969" algn="l" defTabSz="115991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2432" indent="-362474" algn="l" defTabSz="1159916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9896" indent="-289979" algn="l" defTabSz="115991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54" indent="-289979" algn="l" defTabSz="115991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9812" indent="-289979" algn="l" defTabSz="115991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9770" indent="-289979" algn="l" defTabSz="11599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728" indent="-289979" algn="l" defTabSz="11599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9687" indent="-289979" algn="l" defTabSz="11599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9645" indent="-289979" algn="l" defTabSz="11599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991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9958" algn="l" defTabSz="115991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9916" algn="l" defTabSz="115991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875" algn="l" defTabSz="115991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833" algn="l" defTabSz="115991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9791" algn="l" defTabSz="115991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9749" algn="l" defTabSz="115991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707" algn="l" defTabSz="115991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39666" algn="l" defTabSz="115991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TAUR%20PICTUR\ATAUR%20%20%20CONTENT\B&amp;G\Class%205\New%20folder\ATAUR_CL5_B&amp;G_CLIMATE.pptx#-1,24,Slide 24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TAUR%20PICTUR\ATAUR%20%20%20CONTENT\B&amp;G\Class%205\New%20folder\ATAUR_CL5_B&amp;G_CLIMATE.pptx#-1,24,Slide 24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TAUR%20PICTUR\ATAUR%20%20%20CONTENT\B&amp;G\Class%205\New%20folder\ATAUR_CL5_B&amp;G_CLIMATE.pptx#-1,24,Slide 2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F:\ATAUR%20PICTUR\ATAUR%20%20%20CONTENT\B&amp;G\Class%205\New%20folder\ATAUR_CL5_B&amp;G_CLIMATE.pptx#-1,24,Slide 24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F:\ATAUR%20PICTUR\ATAUR%20%20%20CONTENT\B&amp;G\Class%205\New%20folder\ATAUR_CL5_B&amp;G_CLIMATE.pptx#-1,24,Slide 2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png"/><Relationship Id="rId33" Type="http://schemas.openxmlformats.org/officeDocument/2006/relationships/image" Target="../media/image54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32" Type="http://schemas.openxmlformats.org/officeDocument/2006/relationships/image" Target="../media/image53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TAUR%20PICTUR\ATAUR%20%20%20CONTENT\B&amp;G\Class%205\New%20folder\ATAUR_CL5_B&amp;G_CLIMATE.pptx#-1,24,Slide 24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62875C-F9E0-41FD-B991-4D5F561E567C}"/>
              </a:ext>
            </a:extLst>
          </p:cNvPr>
          <p:cNvSpPr/>
          <p:nvPr/>
        </p:nvSpPr>
        <p:spPr>
          <a:xfrm>
            <a:off x="45561" y="-1"/>
            <a:ext cx="12435840" cy="7772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92"/>
          </a:p>
        </p:txBody>
      </p:sp>
      <p:pic>
        <p:nvPicPr>
          <p:cNvPr id="2" name="Picture 1" descr="rose 12.jpg"/>
          <p:cNvPicPr>
            <a:picLocks noChangeAspect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>
          <a:xfrm>
            <a:off x="2118202" y="518160"/>
            <a:ext cx="7979664" cy="544068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7" y="259081"/>
            <a:ext cx="4305107" cy="4715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7067785" y="27065"/>
            <a:ext cx="4870705" cy="5334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532" y="5958842"/>
            <a:ext cx="12124945" cy="1509055"/>
          </a:xfrm>
          <a:custGeom>
            <a:avLst/>
            <a:gdLst>
              <a:gd name="connsiteX0" fmla="*/ 0 w 6477000"/>
              <a:gd name="connsiteY0" fmla="*/ 0 h 1107996"/>
              <a:gd name="connsiteX1" fmla="*/ 6477000 w 6477000"/>
              <a:gd name="connsiteY1" fmla="*/ 0 h 1107996"/>
              <a:gd name="connsiteX2" fmla="*/ 6477000 w 6477000"/>
              <a:gd name="connsiteY2" fmla="*/ 1107996 h 1107996"/>
              <a:gd name="connsiteX3" fmla="*/ 0 w 6477000"/>
              <a:gd name="connsiteY3" fmla="*/ 1107996 h 1107996"/>
              <a:gd name="connsiteX4" fmla="*/ 0 w 6477000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1107996">
                <a:moveTo>
                  <a:pt x="0" y="0"/>
                </a:moveTo>
                <a:lnTo>
                  <a:pt x="6477000" y="0"/>
                </a:lnTo>
                <a:lnTo>
                  <a:pt x="6477000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976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en-US" sz="8976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976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976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8976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976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976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EE418-043A-4C76-8C2F-9884778310FA}"/>
              </a:ext>
            </a:extLst>
          </p:cNvPr>
          <p:cNvSpPr txBox="1"/>
          <p:nvPr/>
        </p:nvSpPr>
        <p:spPr>
          <a:xfrm>
            <a:off x="816816" y="-49478"/>
            <a:ext cx="11624702" cy="106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14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614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4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ডিভিশনাল</a:t>
            </a:r>
            <a:r>
              <a:rPr lang="en-US" sz="614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4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14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4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614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4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14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4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</a:t>
            </a:r>
            <a:r>
              <a:rPr lang="bn-IN" sz="6145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14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4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14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BE722B-1752-4C0C-81CE-AA964ABF87E9}"/>
              </a:ext>
            </a:extLst>
          </p:cNvPr>
          <p:cNvSpPr/>
          <p:nvPr/>
        </p:nvSpPr>
        <p:spPr>
          <a:xfrm>
            <a:off x="-1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72381" y="331183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881" y="59436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শিল্পকারখানা ও এবং যানবাহনের ধোঁয়া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TAUR\Desktop\RAIN RAIN\photo-1424785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81" y="1874982"/>
            <a:ext cx="5715000" cy="3708400"/>
          </a:xfrm>
          <a:prstGeom prst="round2DiagRect">
            <a:avLst>
              <a:gd name="adj1" fmla="val 17793"/>
              <a:gd name="adj2" fmla="val 0"/>
            </a:avLst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ATAUR\Desktop\RAIN RAIN\air-pollution.jpg"/>
          <p:cNvPicPr>
            <a:picLocks noChangeAspect="1" noChangeArrowheads="1"/>
          </p:cNvPicPr>
          <p:nvPr/>
        </p:nvPicPr>
        <p:blipFill>
          <a:blip r:embed="rId3"/>
          <a:srcRect l="1905"/>
          <a:stretch>
            <a:fillRect/>
          </a:stretch>
        </p:blipFill>
        <p:spPr bwMode="auto">
          <a:xfrm>
            <a:off x="6187281" y="1873548"/>
            <a:ext cx="5943600" cy="3689052"/>
          </a:xfrm>
          <a:prstGeom prst="round2DiagRect">
            <a:avLst>
              <a:gd name="adj1" fmla="val 0"/>
              <a:gd name="adj2" fmla="val 21841"/>
            </a:avLst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CB22A-8CE3-4DF7-BE4B-D4CA7ACF2647}"/>
              </a:ext>
            </a:extLst>
          </p:cNvPr>
          <p:cNvSpPr/>
          <p:nvPr/>
        </p:nvSpPr>
        <p:spPr>
          <a:xfrm>
            <a:off x="-137319" y="0"/>
            <a:ext cx="12664282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0481" y="17605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922" y="935839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বিশ্বের তাপমাত্রা বেড়ে যাওয়ার ফলে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1881" y="5943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একদিকে বরফ গলে যাচ্ছে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8281" y="59436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অন্যদিকে জলাশয় শুকিয়ে যাচ্ছে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TAUR SOFT\HOBIGONJ PTI\ICT-2014\Primary text book\Image Book\Science\science-5_Extracted_Images\page89output.jpg"/>
          <p:cNvPicPr>
            <a:picLocks noChangeAspect="1" noChangeArrowheads="1"/>
          </p:cNvPicPr>
          <p:nvPr/>
        </p:nvPicPr>
        <p:blipFill>
          <a:blip r:embed="rId2"/>
          <a:srcRect l="25081" t="48167" r="24111" b="26929"/>
          <a:stretch>
            <a:fillRect/>
          </a:stretch>
        </p:blipFill>
        <p:spPr bwMode="auto">
          <a:xfrm>
            <a:off x="410068" y="2056753"/>
            <a:ext cx="6005813" cy="381064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Ataur\Desktop\samajik\photo-1454684838.jpg"/>
          <p:cNvPicPr>
            <a:picLocks noChangeAspect="1" noChangeArrowheads="1"/>
          </p:cNvPicPr>
          <p:nvPr/>
        </p:nvPicPr>
        <p:blipFill>
          <a:blip r:embed="rId3"/>
          <a:srcRect r="1785"/>
          <a:stretch>
            <a:fillRect/>
          </a:stretch>
        </p:blipFill>
        <p:spPr bwMode="auto">
          <a:xfrm>
            <a:off x="6589814" y="2057400"/>
            <a:ext cx="5617267" cy="381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801CDF-274D-4180-93FF-D280C118D9CE}"/>
              </a:ext>
            </a:extLst>
          </p:cNvPr>
          <p:cNvSpPr/>
          <p:nvPr/>
        </p:nvSpPr>
        <p:spPr>
          <a:xfrm>
            <a:off x="0" y="33130"/>
            <a:ext cx="12526964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" y="1700306"/>
            <a:ext cx="5714492" cy="3938494"/>
          </a:xfrm>
          <a:prstGeom prst="rect">
            <a:avLst/>
          </a:prstGeom>
          <a:ln w="127000" cap="sq">
            <a:noFill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 (61).jpg"/>
          <p:cNvPicPr>
            <a:picLocks noChangeAspect="1"/>
          </p:cNvPicPr>
          <p:nvPr/>
        </p:nvPicPr>
        <p:blipFill>
          <a:blip r:embed="rId3"/>
          <a:srcRect r="3846"/>
          <a:stretch>
            <a:fillRect/>
          </a:stretch>
        </p:blipFill>
        <p:spPr>
          <a:xfrm>
            <a:off x="6456961" y="1666040"/>
            <a:ext cx="5673920" cy="3972760"/>
          </a:xfrm>
          <a:prstGeom prst="rect">
            <a:avLst/>
          </a:prstGeom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310481" y="2286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471CF-627B-4A5D-A061-7155FFD4E61D}"/>
              </a:ext>
            </a:extLst>
          </p:cNvPr>
          <p:cNvSpPr txBox="1"/>
          <p:nvPr/>
        </p:nvSpPr>
        <p:spPr>
          <a:xfrm>
            <a:off x="624681" y="5976728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বন উজাড় করে ফেলার কারনে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29FAF-FB72-483C-9371-2111265CF59D}"/>
              </a:ext>
            </a:extLst>
          </p:cNvPr>
          <p:cNvSpPr txBox="1"/>
          <p:nvPr/>
        </p:nvSpPr>
        <p:spPr>
          <a:xfrm>
            <a:off x="6575822" y="5954792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পৃথিবীর তাপমাত্রা বেড়ে যাবার কারণে।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DE3745-CB03-4ADA-A28E-1CAC6416F3E6}"/>
              </a:ext>
            </a:extLst>
          </p:cNvPr>
          <p:cNvSpPr/>
          <p:nvPr/>
        </p:nvSpPr>
        <p:spPr>
          <a:xfrm>
            <a:off x="0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25081" y="197186"/>
            <a:ext cx="48768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6886"/>
              </a:avLst>
            </a:prstTxWarp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F:\School\IMG_20141029_141620.jpg"/>
          <p:cNvPicPr>
            <a:picLocks noChangeAspect="1" noChangeArrowheads="1"/>
          </p:cNvPicPr>
          <p:nvPr/>
        </p:nvPicPr>
        <p:blipFill>
          <a:blip r:embed="rId2" cstate="print"/>
          <a:srcRect t="28643" b="6533"/>
          <a:stretch>
            <a:fillRect/>
          </a:stretch>
        </p:blipFill>
        <p:spPr bwMode="auto">
          <a:xfrm>
            <a:off x="4313237" y="1014922"/>
            <a:ext cx="3626644" cy="1695938"/>
          </a:xfrm>
          <a:prstGeom prst="roundRect">
            <a:avLst>
              <a:gd name="adj" fmla="val 20963"/>
            </a:avLst>
          </a:prstGeom>
          <a:noFill/>
          <a:ln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59259" y="2871699"/>
            <a:ext cx="1013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৩টি কারণ লেখ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rId3" action="ppaction://hlinkpres?slideindex=24&amp;slidetitle=Slide 24" highlightClick="1"/>
          </p:cNvPr>
          <p:cNvSpPr/>
          <p:nvPr/>
        </p:nvSpPr>
        <p:spPr>
          <a:xfrm>
            <a:off x="319881" y="7005150"/>
            <a:ext cx="685800" cy="4572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3B1DA-DFA7-43A0-9D17-1DAAB1F4B158}"/>
              </a:ext>
            </a:extLst>
          </p:cNvPr>
          <p:cNvSpPr txBox="1"/>
          <p:nvPr/>
        </p:nvSpPr>
        <p:spPr>
          <a:xfrm>
            <a:off x="1325562" y="4046030"/>
            <a:ext cx="1013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৩টি কারণ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হলঃ</a:t>
            </a:r>
          </a:p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১)গড় তাপমাত্রা বৃদ্ধি পাচ্ছে।</a:t>
            </a:r>
          </a:p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২)অতিবৃষ্টি বা অনাবৃষ্টি হচ্ছে।</a:t>
            </a:r>
          </a:p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৩)বারবার ভয়াবহ বন্যা হচ্ছে।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10DBA3-8ABD-4740-80F4-987758A260B0}"/>
              </a:ext>
            </a:extLst>
          </p:cNvPr>
          <p:cNvSpPr/>
          <p:nvPr/>
        </p:nvSpPr>
        <p:spPr>
          <a:xfrm>
            <a:off x="0" y="0"/>
            <a:ext cx="12664281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7240" y="123207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2681" y="6400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গড় তাপমাত্রা বৃদ্ধি পাচ্ছে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C:\Users\Ataur\Desktop\OOOO\11IN_DROUGHT_31161f.jpg"/>
          <p:cNvPicPr>
            <a:picLocks noChangeAspect="1" noChangeArrowheads="1"/>
          </p:cNvPicPr>
          <p:nvPr/>
        </p:nvPicPr>
        <p:blipFill>
          <a:blip r:embed="rId2"/>
          <a:srcRect r="8290"/>
          <a:stretch>
            <a:fillRect/>
          </a:stretch>
        </p:blipFill>
        <p:spPr bwMode="auto">
          <a:xfrm>
            <a:off x="319881" y="1813464"/>
            <a:ext cx="5809089" cy="428253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0483" name="Picture 3" descr="C:\Users\Ataur\Desktop\OOOO\climatechange-660x330.jpg"/>
          <p:cNvPicPr>
            <a:picLocks noChangeAspect="1" noChangeArrowheads="1"/>
          </p:cNvPicPr>
          <p:nvPr/>
        </p:nvPicPr>
        <p:blipFill>
          <a:blip r:embed="rId3"/>
          <a:srcRect l="14363" r="12980"/>
          <a:stretch>
            <a:fillRect/>
          </a:stretch>
        </p:blipFill>
        <p:spPr bwMode="auto">
          <a:xfrm>
            <a:off x="6286010" y="1813464"/>
            <a:ext cx="5921071" cy="426867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9EEF28-20C1-4CBD-8B24-DF2A0452FEC2}"/>
              </a:ext>
            </a:extLst>
          </p:cNvPr>
          <p:cNvSpPr/>
          <p:nvPr/>
        </p:nvSpPr>
        <p:spPr>
          <a:xfrm>
            <a:off x="-213519" y="0"/>
            <a:ext cx="12740482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86681" y="146877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681" y="58674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অতিবৃষ্টি বা অনাবৃষ্টি হচ্ছে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ATAUR RAHMAN\Desktop\FLOOD\ff21.jpg"/>
          <p:cNvPicPr>
            <a:picLocks noChangeAspect="1" noChangeArrowheads="1"/>
          </p:cNvPicPr>
          <p:nvPr/>
        </p:nvPicPr>
        <p:blipFill>
          <a:blip r:embed="rId2"/>
          <a:srcRect l="4408" r="10036"/>
          <a:stretch>
            <a:fillRect/>
          </a:stretch>
        </p:blipFill>
        <p:spPr bwMode="auto">
          <a:xfrm>
            <a:off x="396081" y="1660072"/>
            <a:ext cx="5715000" cy="367392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5" name="Picture 2" descr="C:\Users\Ataur\Desktop\samajik\10569-draught-maharastra.jpg"/>
          <p:cNvPicPr>
            <a:picLocks noChangeAspect="1" noChangeArrowheads="1"/>
          </p:cNvPicPr>
          <p:nvPr/>
        </p:nvPicPr>
        <p:blipFill>
          <a:blip r:embed="rId3"/>
          <a:srcRect r="11111"/>
          <a:stretch>
            <a:fillRect/>
          </a:stretch>
        </p:blipFill>
        <p:spPr bwMode="auto">
          <a:xfrm>
            <a:off x="6415881" y="1660072"/>
            <a:ext cx="5715000" cy="36739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C82A08-39C2-48B2-B7DF-546C59C10B7F}"/>
              </a:ext>
            </a:extLst>
          </p:cNvPr>
          <p:cNvSpPr/>
          <p:nvPr/>
        </p:nvSpPr>
        <p:spPr>
          <a:xfrm>
            <a:off x="-1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62881" y="435114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5281" y="60198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ঘূর্ণিঝড়ের প্রকোপ বেড়ে যাচ্ছে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Deksop\CYCLON\cyclone.jpg"/>
          <p:cNvPicPr>
            <a:picLocks noChangeAspect="1" noChangeArrowheads="1"/>
          </p:cNvPicPr>
          <p:nvPr/>
        </p:nvPicPr>
        <p:blipFill>
          <a:blip r:embed="rId2"/>
          <a:srcRect t="11538"/>
          <a:stretch>
            <a:fillRect/>
          </a:stretch>
        </p:blipFill>
        <p:spPr bwMode="auto">
          <a:xfrm>
            <a:off x="472280" y="1971676"/>
            <a:ext cx="5884499" cy="3581400"/>
          </a:xfrm>
          <a:prstGeom prst="snip2Diag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ATAUR RAHMAN\Desktop\CYCLON\image_10127.jpg"/>
          <p:cNvPicPr>
            <a:picLocks noChangeAspect="1" noChangeArrowheads="1"/>
          </p:cNvPicPr>
          <p:nvPr/>
        </p:nvPicPr>
        <p:blipFill>
          <a:blip r:embed="rId3"/>
          <a:srcRect l="6780"/>
          <a:stretch>
            <a:fillRect/>
          </a:stretch>
        </p:blipFill>
        <p:spPr bwMode="auto">
          <a:xfrm>
            <a:off x="6715229" y="1971675"/>
            <a:ext cx="5393148" cy="3590925"/>
          </a:xfrm>
          <a:prstGeom prst="snip2DiagRect">
            <a:avLst>
              <a:gd name="adj1" fmla="val 15394"/>
              <a:gd name="adj2" fmla="val 0"/>
            </a:avLst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BFE5D6-ECCE-44DC-974E-F194689954D7}"/>
              </a:ext>
            </a:extLst>
          </p:cNvPr>
          <p:cNvSpPr/>
          <p:nvPr/>
        </p:nvSpPr>
        <p:spPr>
          <a:xfrm>
            <a:off x="0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24781" y="136029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---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681" y="5943600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বারবার ভয়াবহ বন্যা হচ্ছে 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38.jpg"/>
          <p:cNvPicPr>
            <a:picLocks noChangeAspect="1"/>
          </p:cNvPicPr>
          <p:nvPr/>
        </p:nvPicPr>
        <p:blipFill>
          <a:blip r:embed="rId2">
            <a:lum bright="12000" contrast="-13000"/>
          </a:blip>
          <a:stretch>
            <a:fillRect/>
          </a:stretch>
        </p:blipFill>
        <p:spPr>
          <a:xfrm>
            <a:off x="6339681" y="1447800"/>
            <a:ext cx="5816600" cy="3962400"/>
          </a:xfrm>
          <a:prstGeom prst="roundRect">
            <a:avLst>
              <a:gd name="adj" fmla="val 17625"/>
            </a:avLst>
          </a:prstGeom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ATAUR RAHMAN\Desktop\FLOOD\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81" y="1447800"/>
            <a:ext cx="5653570" cy="3962400"/>
          </a:xfrm>
          <a:prstGeom prst="round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2D4197-049F-4C42-8745-76494C359D09}"/>
              </a:ext>
            </a:extLst>
          </p:cNvPr>
          <p:cNvSpPr/>
          <p:nvPr/>
        </p:nvSpPr>
        <p:spPr>
          <a:xfrm>
            <a:off x="-213518" y="0"/>
            <a:ext cx="12740482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9081" y="59436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মাটির লবণাক্ততা বেড়ে কৃষিজমির ক্ষতি হচ্ছে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9081" y="197584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Ataur\Desktop\OOOO\1_278111.jpg"/>
          <p:cNvPicPr>
            <a:picLocks noChangeAspect="1" noChangeArrowheads="1"/>
          </p:cNvPicPr>
          <p:nvPr/>
        </p:nvPicPr>
        <p:blipFill>
          <a:blip r:embed="rId2"/>
          <a:srcRect l="11267"/>
          <a:stretch>
            <a:fillRect/>
          </a:stretch>
        </p:blipFill>
        <p:spPr bwMode="auto">
          <a:xfrm>
            <a:off x="396081" y="1752600"/>
            <a:ext cx="5881288" cy="3733800"/>
          </a:xfrm>
          <a:prstGeom prst="round2DiagRect">
            <a:avLst>
              <a:gd name="adj1" fmla="val 0"/>
              <a:gd name="adj2" fmla="val 14165"/>
            </a:avLst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435" name="Picture 3" descr="C:\Users\Ataur\Desktop\OOOO\15914822_303.jpg"/>
          <p:cNvPicPr>
            <a:picLocks noChangeAspect="1" noChangeArrowheads="1"/>
          </p:cNvPicPr>
          <p:nvPr/>
        </p:nvPicPr>
        <p:blipFill>
          <a:blip r:embed="rId3"/>
          <a:srcRect l="18266"/>
          <a:stretch>
            <a:fillRect/>
          </a:stretch>
        </p:blipFill>
        <p:spPr bwMode="auto">
          <a:xfrm>
            <a:off x="6492081" y="1752599"/>
            <a:ext cx="5410200" cy="3725719"/>
          </a:xfrm>
          <a:prstGeom prst="round2Diag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C2CB6-F726-4E75-AD03-CAE81ADE7EE1}"/>
              </a:ext>
            </a:extLst>
          </p:cNvPr>
          <p:cNvSpPr/>
          <p:nvPr/>
        </p:nvSpPr>
        <p:spPr>
          <a:xfrm>
            <a:off x="-137319" y="0"/>
            <a:ext cx="12664282" cy="800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62881" y="435114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2881" y="61722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গাছপালা ও বিভিন্ন প্রাণী ধ্বংস হচ্ছে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9" name="Picture 3" descr="C:\Users\Ataur\Desktop\OOOO\climatechange_bg20150512204848.jpg"/>
          <p:cNvPicPr>
            <a:picLocks noChangeAspect="1" noChangeArrowheads="1"/>
          </p:cNvPicPr>
          <p:nvPr/>
        </p:nvPicPr>
        <p:blipFill>
          <a:blip r:embed="rId2"/>
          <a:srcRect l="8956" r="14521" b="3147"/>
          <a:stretch>
            <a:fillRect/>
          </a:stretch>
        </p:blipFill>
        <p:spPr bwMode="auto">
          <a:xfrm>
            <a:off x="396081" y="1620769"/>
            <a:ext cx="5717805" cy="40942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60" name="Picture 4" descr="C:\Users\Ataur\Desktop\OOOO\Kenya-Drought.jpg"/>
          <p:cNvPicPr>
            <a:picLocks noChangeAspect="1" noChangeArrowheads="1"/>
          </p:cNvPicPr>
          <p:nvPr/>
        </p:nvPicPr>
        <p:blipFill>
          <a:blip r:embed="rId3"/>
          <a:srcRect r="6857"/>
          <a:stretch>
            <a:fillRect/>
          </a:stretch>
        </p:blipFill>
        <p:spPr bwMode="auto">
          <a:xfrm>
            <a:off x="6301581" y="1620769"/>
            <a:ext cx="5753100" cy="406775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EA11F-7354-41D7-8DD1-55CAAD40EE51}"/>
              </a:ext>
            </a:extLst>
          </p:cNvPr>
          <p:cNvSpPr/>
          <p:nvPr/>
        </p:nvSpPr>
        <p:spPr>
          <a:xfrm>
            <a:off x="-119576" y="362992"/>
            <a:ext cx="12646538" cy="7046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5A92B-5986-4D2A-8D9A-17DC60BF0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0286" y="1088713"/>
            <a:ext cx="2752119" cy="206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41A77-1F5B-4B6B-A84D-70F34AB61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503696" y="1066569"/>
            <a:ext cx="2752119" cy="20640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B5DA96-6671-4B41-AADB-F6127FC184F2}"/>
              </a:ext>
            </a:extLst>
          </p:cNvPr>
          <p:cNvSpPr/>
          <p:nvPr/>
        </p:nvSpPr>
        <p:spPr>
          <a:xfrm rot="5400000">
            <a:off x="6224375" y="-2455727"/>
            <a:ext cx="236177" cy="122109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A12E4-8F95-46A7-BBA1-37256D06B6EC}"/>
              </a:ext>
            </a:extLst>
          </p:cNvPr>
          <p:cNvSpPr txBox="1"/>
          <p:nvPr/>
        </p:nvSpPr>
        <p:spPr>
          <a:xfrm>
            <a:off x="393738" y="3833539"/>
            <a:ext cx="4897258" cy="3604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99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আজিবুর</a:t>
            </a:r>
            <a:r>
              <a:rPr lang="en-US" sz="36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9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36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99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699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ফুড়ারপার</a:t>
            </a:r>
            <a:r>
              <a:rPr lang="bn-IN" sz="3699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</a:t>
            </a:r>
          </a:p>
          <a:p>
            <a:pPr algn="ctr"/>
            <a:r>
              <a:rPr lang="en-US" sz="3699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36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99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</a:t>
            </a:r>
            <a:r>
              <a:rPr lang="en-US" sz="3699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99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99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699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99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99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99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99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42EF6-070D-4733-BF34-31DDEB9558BC}"/>
              </a:ext>
            </a:extLst>
          </p:cNvPr>
          <p:cNvSpPr txBox="1"/>
          <p:nvPr/>
        </p:nvSpPr>
        <p:spPr>
          <a:xfrm>
            <a:off x="7550694" y="4347641"/>
            <a:ext cx="4897258" cy="2622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11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11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411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411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110" dirty="0">
                <a:latin typeface="NikoshBAN" panose="02000000000000000000" pitchFamily="2" charset="0"/>
                <a:cs typeface="NikoshBAN" panose="02000000000000000000" pitchFamily="2" charset="0"/>
              </a:rPr>
              <a:t>৬,জলবায়ু ও দুর্যোগ</a:t>
            </a:r>
            <a:r>
              <a:rPr lang="bn-BD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11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11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11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AE2113-D100-442F-A690-D83E569FC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1" y="704075"/>
            <a:ext cx="2247803" cy="2247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2D4001-5BFB-4110-B8E3-AE62E6F6B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03" y="704075"/>
            <a:ext cx="2247803" cy="2247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FB551D-6185-4197-92C5-9F94B9018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07" y="4874075"/>
            <a:ext cx="1617900" cy="161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4F17AE-A80D-486C-9D6A-D6D1852C9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09" y="464100"/>
            <a:ext cx="2373109" cy="2966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364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2D2297-4C8A-4BD9-AEF6-0233A90763B3}"/>
              </a:ext>
            </a:extLst>
          </p:cNvPr>
          <p:cNvSpPr/>
          <p:nvPr/>
        </p:nvSpPr>
        <p:spPr>
          <a:xfrm>
            <a:off x="0" y="0"/>
            <a:ext cx="12740481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62881" y="3810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481" y="5921514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ভূ-গর্ভস্থ পানির স্তর নিচে নেমে যাচ্ছে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Ataur\Desktop\OOOO\Water.jpg"/>
          <p:cNvPicPr>
            <a:picLocks noChangeAspect="1" noChangeArrowheads="1"/>
          </p:cNvPicPr>
          <p:nvPr/>
        </p:nvPicPr>
        <p:blipFill>
          <a:blip r:embed="rId2"/>
          <a:srcRect l="9091" r="4545"/>
          <a:stretch>
            <a:fillRect/>
          </a:stretch>
        </p:blipFill>
        <p:spPr bwMode="auto">
          <a:xfrm>
            <a:off x="336210" y="1710558"/>
            <a:ext cx="5791200" cy="36996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21507" name="Picture 3" descr="C:\Users\Ataur\Desktop\OOOO\1490900819.jpg"/>
          <p:cNvPicPr>
            <a:picLocks noChangeAspect="1" noChangeArrowheads="1"/>
          </p:cNvPicPr>
          <p:nvPr/>
        </p:nvPicPr>
        <p:blipFill>
          <a:blip r:embed="rId3"/>
          <a:srcRect l="4409"/>
          <a:stretch>
            <a:fillRect/>
          </a:stretch>
        </p:blipFill>
        <p:spPr bwMode="auto">
          <a:xfrm>
            <a:off x="6263481" y="1693742"/>
            <a:ext cx="5867400" cy="37164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083FED-A02A-449D-A121-0D3CDE2A52DD}"/>
              </a:ext>
            </a:extLst>
          </p:cNvPr>
          <p:cNvSpPr/>
          <p:nvPr/>
        </p:nvSpPr>
        <p:spPr>
          <a:xfrm>
            <a:off x="0" y="16020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sit_software_trai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2203" y="295766"/>
            <a:ext cx="3124200" cy="2608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7881" y="295766"/>
            <a:ext cx="6096000" cy="7694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667" y="1334813"/>
            <a:ext cx="8878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জলবায়ু পরিবর্তনের ফলে সৃষ্ট দুর্যোগ সম্পর্কে ৫টি বাক্য লেখ ।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rId3" action="ppaction://hlinkpres?slideindex=24&amp;slidetitle=Slide 24" highlightClick="1"/>
          </p:cNvPr>
          <p:cNvSpPr/>
          <p:nvPr/>
        </p:nvSpPr>
        <p:spPr>
          <a:xfrm>
            <a:off x="396081" y="6917578"/>
            <a:ext cx="685800" cy="4572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01084-287D-42D5-9E47-967DFEA2F418}"/>
              </a:ext>
            </a:extLst>
          </p:cNvPr>
          <p:cNvSpPr txBox="1"/>
          <p:nvPr/>
        </p:nvSpPr>
        <p:spPr>
          <a:xfrm>
            <a:off x="28333" y="3031274"/>
            <a:ext cx="125269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জলবায়ু পরিবর্তনের ফলে সৃষ্ট দুর্যোগ সম্পর্কে ৫টি বাক্য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হলঃ</a:t>
            </a:r>
          </a:p>
          <a:p>
            <a:pPr marL="742950" indent="-742950" algn="ctr">
              <a:buAutoNum type="arabicParenR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ঘূর্ণিঝড়ের প্রকোপ বেড়ে যাচ্ছে।</a:t>
            </a:r>
          </a:p>
          <a:p>
            <a:pPr marL="742950" indent="-742950" algn="ctr">
              <a:buAutoNum type="arabicParenR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মাটির লবণাক্ততা বেড়ে কৃষিজমির ক্ষতি হচ্ছে।</a:t>
            </a:r>
          </a:p>
          <a:p>
            <a:pPr marL="742950" indent="-742950" algn="ctr">
              <a:buAutoNum type="arabicParenR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গাছপালা ও বিভিন্ন প্রাণী ধ্বংস হয়ে যাচ্ছে।</a:t>
            </a:r>
          </a:p>
          <a:p>
            <a:pPr marL="742950" indent="-742950" algn="ctr">
              <a:buAutoNum type="arabicParenR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ভূ-গ্রর্ভস্থ পানির স্থর নিচে নেমে যাচ্ছে।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AutoNum type="arabicParenR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গড় তাপমাত্রা বৃদ্ধি পাচ্ছে।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66713B-01CF-4FDA-95D6-34FBAEE71AB1}"/>
              </a:ext>
            </a:extLst>
          </p:cNvPr>
          <p:cNvSpPr/>
          <p:nvPr/>
        </p:nvSpPr>
        <p:spPr>
          <a:xfrm>
            <a:off x="0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473" y="1495961"/>
            <a:ext cx="4210228" cy="28903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86606" y="-136386"/>
            <a:ext cx="7660460" cy="16002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46273"/>
              </a:avLst>
            </a:prstTxWarp>
            <a:spAutoFit/>
          </a:bodyPr>
          <a:lstStyle/>
          <a:p>
            <a:pPr algn="ctr"/>
            <a:r>
              <a:rPr lang="bn-BD" sz="1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1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0681" y="4953000"/>
            <a:ext cx="5347813" cy="2308324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৪৮ পৃষ্ঠা পড়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8E18C-41C7-4BF8-8C56-47D9284F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2" y="1263324"/>
            <a:ext cx="4992538" cy="6245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95FB501-865E-46A7-8853-BF708EC8AE9F}"/>
              </a:ext>
            </a:extLst>
          </p:cNvPr>
          <p:cNvSpPr/>
          <p:nvPr/>
        </p:nvSpPr>
        <p:spPr>
          <a:xfrm>
            <a:off x="0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1692823" y="1098755"/>
            <a:ext cx="9674713" cy="782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(১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 আবহাওয়ার গড় অবস্থাকে কী বলে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0283" y="2218618"/>
            <a:ext cx="1752600" cy="7824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বন্যা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0956" y="2139729"/>
            <a:ext cx="1885244" cy="720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ঘূর্ণিঝড়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2221" y="3119148"/>
            <a:ext cx="1885244" cy="6593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জ্বলোচ্ছাস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2072" y="3219346"/>
            <a:ext cx="1752600" cy="6593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জলবায়ু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 rot="14014148">
            <a:off x="7754525" y="3055980"/>
            <a:ext cx="298948" cy="538180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66570" y="2111993"/>
            <a:ext cx="685801" cy="769442"/>
            <a:chOff x="2057400" y="3200400"/>
            <a:chExt cx="609600" cy="708052"/>
          </a:xfrm>
        </p:grpSpPr>
        <p:sp>
          <p:nvSpPr>
            <p:cNvPr id="12" name="Donut 1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7400" y="3200401"/>
              <a:ext cx="609600" cy="70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88689" y="3249512"/>
            <a:ext cx="685801" cy="646332"/>
            <a:chOff x="2057400" y="3200400"/>
            <a:chExt cx="609600" cy="594764"/>
          </a:xfrm>
        </p:grpSpPr>
        <p:sp>
          <p:nvSpPr>
            <p:cNvPr id="15" name="Donut 1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400" y="3200401"/>
              <a:ext cx="609600" cy="594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52295" y="3167776"/>
            <a:ext cx="685801" cy="646332"/>
            <a:chOff x="2057400" y="3200400"/>
            <a:chExt cx="609600" cy="594764"/>
          </a:xfrm>
        </p:grpSpPr>
        <p:sp>
          <p:nvSpPr>
            <p:cNvPr id="18" name="Donut 17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3200401"/>
              <a:ext cx="609600" cy="594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54127" y="2241569"/>
            <a:ext cx="685801" cy="661798"/>
            <a:chOff x="2086788" y="3200400"/>
            <a:chExt cx="609600" cy="608996"/>
          </a:xfrm>
        </p:grpSpPr>
        <p:sp>
          <p:nvSpPr>
            <p:cNvPr id="21" name="Donut 20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86788" y="3214633"/>
              <a:ext cx="609600" cy="594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89785" y="156321"/>
            <a:ext cx="6269296" cy="659343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txBody>
          <a:bodyPr wrap="square" lIns="104326" tIns="52163" rIns="104326" bIns="52163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2294" y="4944720"/>
            <a:ext cx="685801" cy="646332"/>
            <a:chOff x="2057400" y="3200400"/>
            <a:chExt cx="609600" cy="620011"/>
          </a:xfrm>
        </p:grpSpPr>
        <p:sp>
          <p:nvSpPr>
            <p:cNvPr id="26" name="Donut 25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7400" y="3200401"/>
              <a:ext cx="609600" cy="62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02122" y="6005547"/>
            <a:ext cx="685801" cy="646332"/>
            <a:chOff x="2057400" y="3200400"/>
            <a:chExt cx="609600" cy="620011"/>
          </a:xfrm>
        </p:grpSpPr>
        <p:sp>
          <p:nvSpPr>
            <p:cNvPr id="29" name="Donut 28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57400" y="3200401"/>
              <a:ext cx="609600" cy="62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95156" y="5877425"/>
            <a:ext cx="685801" cy="646331"/>
            <a:chOff x="2083752" y="3183979"/>
            <a:chExt cx="609600" cy="620010"/>
          </a:xfrm>
        </p:grpSpPr>
        <p:sp>
          <p:nvSpPr>
            <p:cNvPr id="32" name="Donut 3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3752" y="3183979"/>
              <a:ext cx="609600" cy="62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29252" y="4928283"/>
            <a:ext cx="685801" cy="646331"/>
            <a:chOff x="2076591" y="3179105"/>
            <a:chExt cx="609600" cy="620010"/>
          </a:xfrm>
        </p:grpSpPr>
        <p:sp>
          <p:nvSpPr>
            <p:cNvPr id="35" name="Donut 3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76591" y="3179105"/>
              <a:ext cx="609600" cy="62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91481" y="4082392"/>
            <a:ext cx="9903313" cy="659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(২) বাংলাদেশের ২০% এলাকা কত সাল নাগাত তলিয়ে যেতে পারে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4547" y="4979448"/>
            <a:ext cx="1961444" cy="536232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২০৩০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03599" y="5978104"/>
            <a:ext cx="1981200" cy="536232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২০৫০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7139" y="4955093"/>
            <a:ext cx="1752600" cy="536232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২০৪০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07139" y="5991965"/>
            <a:ext cx="1752600" cy="536232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326" tIns="52163" rIns="104326" bIns="52163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২০৬০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Half Frame 43"/>
          <p:cNvSpPr/>
          <p:nvPr/>
        </p:nvSpPr>
        <p:spPr>
          <a:xfrm rot="14014148">
            <a:off x="4511446" y="5983824"/>
            <a:ext cx="220480" cy="59949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8" name="Action Button: Forward or Next 47">
            <a:hlinkClick r:id="rId3" action="ppaction://hlinkpres?slideindex=24&amp;slidetitle=Slide 24" highlightClick="1"/>
          </p:cNvPr>
          <p:cNvSpPr/>
          <p:nvPr/>
        </p:nvSpPr>
        <p:spPr>
          <a:xfrm>
            <a:off x="472281" y="6956854"/>
            <a:ext cx="685800" cy="4572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9" grpId="1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3A5FEE-9725-485E-AC43-6A42123751B1}"/>
              </a:ext>
            </a:extLst>
          </p:cNvPr>
          <p:cNvSpPr txBox="1"/>
          <p:nvPr/>
        </p:nvSpPr>
        <p:spPr>
          <a:xfrm>
            <a:off x="3367881" y="914400"/>
            <a:ext cx="47244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/>
              <a:t>বাড়ির কাজ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80067-A5C2-4AEF-B179-B0B1DBD6DC14}"/>
              </a:ext>
            </a:extLst>
          </p:cNvPr>
          <p:cNvSpPr txBox="1"/>
          <p:nvPr/>
        </p:nvSpPr>
        <p:spPr>
          <a:xfrm>
            <a:off x="487363" y="3626347"/>
            <a:ext cx="120396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জলবায়ুর মধ্যে প্রাথক্য কি?৫ টি বাক্যে লিখে আনবে।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71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E00BA4-BA94-4EDB-AC90-5687AEADD56C}"/>
              </a:ext>
            </a:extLst>
          </p:cNvPr>
          <p:cNvSpPr/>
          <p:nvPr/>
        </p:nvSpPr>
        <p:spPr>
          <a:xfrm>
            <a:off x="-1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extBox 1"/>
          <p:cNvSpPr txBox="1"/>
          <p:nvPr/>
        </p:nvSpPr>
        <p:spPr>
          <a:xfrm>
            <a:off x="2758281" y="1077218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ভাল থেকো সবাই </a:t>
            </a:r>
            <a:endParaRPr lang="en-US" sz="9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2581" y="2646878"/>
            <a:ext cx="7315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C014C-EE37-40CA-9A87-99A0F3F625E6}"/>
              </a:ext>
            </a:extLst>
          </p:cNvPr>
          <p:cNvSpPr/>
          <p:nvPr/>
        </p:nvSpPr>
        <p:spPr>
          <a:xfrm>
            <a:off x="0" y="0"/>
            <a:ext cx="12526963" cy="777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2081" y="440084"/>
            <a:ext cx="8153400" cy="228600"/>
          </a:xfrm>
          <a:prstGeom prst="rect">
            <a:avLst/>
          </a:prstGeom>
          <a:gradFill flip="none" rotWithShape="1">
            <a:gsLst>
              <a:gs pos="93000">
                <a:srgbClr val="00B050">
                  <a:alpha val="2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34681" y="165431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এসো ভিডিও দেখি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194" y="1742032"/>
            <a:ext cx="6172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তোমরা একটা ভিডিও দেখবে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7281" y="5388114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ভিডিওটিতে কোন বিষয়ে বলা হয়েছে ?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84D6B-3E77-4D36-9AFF-FB6C69B42A32}"/>
              </a:ext>
            </a:extLst>
          </p:cNvPr>
          <p:cNvSpPr txBox="1"/>
          <p:nvPr/>
        </p:nvSpPr>
        <p:spPr>
          <a:xfrm>
            <a:off x="1539081" y="58086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29A58-A842-49A6-BAA0-8A2AF110F58A}"/>
              </a:ext>
            </a:extLst>
          </p:cNvPr>
          <p:cNvSpPr txBox="1"/>
          <p:nvPr/>
        </p:nvSpPr>
        <p:spPr>
          <a:xfrm>
            <a:off x="3321633" y="6008204"/>
            <a:ext cx="7117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জলবায়ু সম্পর্কিত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29C621-C07F-460B-B0B5-AC9B095D2A44}"/>
              </a:ext>
            </a:extLst>
          </p:cNvPr>
          <p:cNvSpPr txBox="1"/>
          <p:nvPr/>
        </p:nvSpPr>
        <p:spPr>
          <a:xfrm>
            <a:off x="2087353" y="242584"/>
            <a:ext cx="8748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1B1B40-E794-45AB-A7B0-FDCC228A7193}"/>
              </a:ext>
            </a:extLst>
          </p:cNvPr>
          <p:cNvSpPr txBox="1"/>
          <p:nvPr/>
        </p:nvSpPr>
        <p:spPr>
          <a:xfrm>
            <a:off x="3565817" y="3616931"/>
            <a:ext cx="539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কি সম্পর্কিত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542B6-B1E0-4E6D-9836-D6984B4B2BA7}"/>
              </a:ext>
            </a:extLst>
          </p:cNvPr>
          <p:cNvSpPr txBox="1"/>
          <p:nvPr/>
        </p:nvSpPr>
        <p:spPr>
          <a:xfrm>
            <a:off x="2181907" y="4620759"/>
            <a:ext cx="8748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ভিডিওটি জলবায়ু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সম্পর্কিত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1EC32D-1E0F-4223-BF59-86765179A9C1}"/>
              </a:ext>
            </a:extLst>
          </p:cNvPr>
          <p:cNvSpPr/>
          <p:nvPr/>
        </p:nvSpPr>
        <p:spPr>
          <a:xfrm>
            <a:off x="-61119" y="0"/>
            <a:ext cx="12816681" cy="792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32459" y="3962400"/>
            <a:ext cx="10058400" cy="1703833"/>
            <a:chOff x="279416" y="3477768"/>
            <a:chExt cx="11775265" cy="12786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2" t="8322" r="11198" b="43958"/>
            <a:stretch/>
          </p:blipFill>
          <p:spPr>
            <a:xfrm>
              <a:off x="1731947" y="3499104"/>
              <a:ext cx="3200400" cy="1257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11539" r="5570" b="26923"/>
            <a:stretch/>
          </p:blipFill>
          <p:spPr>
            <a:xfrm>
              <a:off x="9463881" y="3537204"/>
              <a:ext cx="2590800" cy="1219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2" t="8322" r="11198" b="43958"/>
            <a:stretch/>
          </p:blipFill>
          <p:spPr>
            <a:xfrm>
              <a:off x="6377781" y="3477768"/>
              <a:ext cx="3200400" cy="1257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11539" r="5570" b="26923"/>
            <a:stretch/>
          </p:blipFill>
          <p:spPr>
            <a:xfrm>
              <a:off x="279416" y="3515868"/>
              <a:ext cx="2590800" cy="12192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11539" r="5570" b="26923"/>
            <a:stretch/>
          </p:blipFill>
          <p:spPr>
            <a:xfrm>
              <a:off x="4810950" y="3489198"/>
              <a:ext cx="2590800" cy="12192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24681" y="3665982"/>
            <a:ext cx="11277601" cy="2201418"/>
          </a:xfrm>
          <a:custGeom>
            <a:avLst/>
            <a:gdLst/>
            <a:ahLst/>
            <a:cxnLst/>
            <a:rect l="l" t="t" r="r" b="b"/>
            <a:pathLst>
              <a:path w="12359481" h="2362200">
                <a:moveTo>
                  <a:pt x="5487250" y="1770996"/>
                </a:moveTo>
                <a:cubicBezTo>
                  <a:pt x="5510070" y="1770996"/>
                  <a:pt x="5534602" y="1776130"/>
                  <a:pt x="5560846" y="1786399"/>
                </a:cubicBezTo>
                <a:cubicBezTo>
                  <a:pt x="5559705" y="1800092"/>
                  <a:pt x="5554570" y="1814354"/>
                  <a:pt x="5545442" y="1829187"/>
                </a:cubicBezTo>
                <a:cubicBezTo>
                  <a:pt x="5536314" y="1844021"/>
                  <a:pt x="5525474" y="1857428"/>
                  <a:pt x="5512923" y="1869408"/>
                </a:cubicBezTo>
                <a:cubicBezTo>
                  <a:pt x="5500372" y="1881389"/>
                  <a:pt x="5486109" y="1891088"/>
                  <a:pt x="5470135" y="1898504"/>
                </a:cubicBezTo>
                <a:cubicBezTo>
                  <a:pt x="5454160" y="1905921"/>
                  <a:pt x="5438758" y="1909629"/>
                  <a:pt x="5423924" y="1909629"/>
                </a:cubicBezTo>
                <a:lnTo>
                  <a:pt x="5415366" y="1909629"/>
                </a:lnTo>
                <a:cubicBezTo>
                  <a:pt x="5400533" y="1909629"/>
                  <a:pt x="5386555" y="1904494"/>
                  <a:pt x="5373434" y="1894225"/>
                </a:cubicBezTo>
                <a:cubicBezTo>
                  <a:pt x="5360312" y="1883956"/>
                  <a:pt x="5353751" y="1870834"/>
                  <a:pt x="5353751" y="1854860"/>
                </a:cubicBezTo>
                <a:lnTo>
                  <a:pt x="5353751" y="1848014"/>
                </a:lnTo>
                <a:cubicBezTo>
                  <a:pt x="5356034" y="1843450"/>
                  <a:pt x="5360312" y="1836604"/>
                  <a:pt x="5366588" y="1827476"/>
                </a:cubicBezTo>
                <a:cubicBezTo>
                  <a:pt x="5372863" y="1818348"/>
                  <a:pt x="5381706" y="1809790"/>
                  <a:pt x="5393116" y="1801803"/>
                </a:cubicBezTo>
                <a:cubicBezTo>
                  <a:pt x="5404526" y="1793816"/>
                  <a:pt x="5417933" y="1786684"/>
                  <a:pt x="5433337" y="1780409"/>
                </a:cubicBezTo>
                <a:cubicBezTo>
                  <a:pt x="5448741" y="1774133"/>
                  <a:pt x="5466712" y="1770996"/>
                  <a:pt x="5487250" y="1770996"/>
                </a:cubicBezTo>
                <a:close/>
                <a:moveTo>
                  <a:pt x="5297271" y="1437249"/>
                </a:moveTo>
                <a:cubicBezTo>
                  <a:pt x="5268746" y="1437249"/>
                  <a:pt x="5245355" y="1446091"/>
                  <a:pt x="5227099" y="1463777"/>
                </a:cubicBezTo>
                <a:cubicBezTo>
                  <a:pt x="5208843" y="1481463"/>
                  <a:pt x="5199714" y="1503427"/>
                  <a:pt x="5199714" y="1529671"/>
                </a:cubicBezTo>
                <a:cubicBezTo>
                  <a:pt x="5199714" y="1555914"/>
                  <a:pt x="5208843" y="1577879"/>
                  <a:pt x="5227099" y="1595564"/>
                </a:cubicBezTo>
                <a:cubicBezTo>
                  <a:pt x="5245355" y="1613250"/>
                  <a:pt x="5268746" y="1622093"/>
                  <a:pt x="5297271" y="1622093"/>
                </a:cubicBezTo>
                <a:cubicBezTo>
                  <a:pt x="5323515" y="1622093"/>
                  <a:pt x="5346335" y="1613250"/>
                  <a:pt x="5365732" y="1595564"/>
                </a:cubicBezTo>
                <a:cubicBezTo>
                  <a:pt x="5385129" y="1577879"/>
                  <a:pt x="5394828" y="1555914"/>
                  <a:pt x="5394828" y="1529671"/>
                </a:cubicBezTo>
                <a:cubicBezTo>
                  <a:pt x="5394828" y="1503427"/>
                  <a:pt x="5385129" y="1481463"/>
                  <a:pt x="5365732" y="1463777"/>
                </a:cubicBezTo>
                <a:cubicBezTo>
                  <a:pt x="5346335" y="1446091"/>
                  <a:pt x="5323515" y="1437249"/>
                  <a:pt x="5297271" y="1437249"/>
                </a:cubicBezTo>
                <a:close/>
                <a:moveTo>
                  <a:pt x="7768562" y="1404730"/>
                </a:moveTo>
                <a:cubicBezTo>
                  <a:pt x="7740036" y="1404730"/>
                  <a:pt x="7716646" y="1413573"/>
                  <a:pt x="7698390" y="1431258"/>
                </a:cubicBezTo>
                <a:cubicBezTo>
                  <a:pt x="7680133" y="1448944"/>
                  <a:pt x="7671005" y="1470908"/>
                  <a:pt x="7671005" y="1497152"/>
                </a:cubicBezTo>
                <a:cubicBezTo>
                  <a:pt x="7671005" y="1523395"/>
                  <a:pt x="7680133" y="1545360"/>
                  <a:pt x="7698390" y="1563046"/>
                </a:cubicBezTo>
                <a:cubicBezTo>
                  <a:pt x="7716646" y="1580731"/>
                  <a:pt x="7740036" y="1589574"/>
                  <a:pt x="7768562" y="1589574"/>
                </a:cubicBezTo>
                <a:cubicBezTo>
                  <a:pt x="7794805" y="1589574"/>
                  <a:pt x="7817626" y="1580731"/>
                  <a:pt x="7837023" y="1563046"/>
                </a:cubicBezTo>
                <a:cubicBezTo>
                  <a:pt x="7856420" y="1545360"/>
                  <a:pt x="7866119" y="1523395"/>
                  <a:pt x="7866119" y="1497152"/>
                </a:cubicBezTo>
                <a:cubicBezTo>
                  <a:pt x="7866119" y="1470908"/>
                  <a:pt x="7856420" y="1448944"/>
                  <a:pt x="7837023" y="1431258"/>
                </a:cubicBezTo>
                <a:cubicBezTo>
                  <a:pt x="7817626" y="1413573"/>
                  <a:pt x="7794805" y="1404730"/>
                  <a:pt x="7768562" y="1404730"/>
                </a:cubicBezTo>
                <a:close/>
                <a:moveTo>
                  <a:pt x="8843994" y="946041"/>
                </a:moveTo>
                <a:lnTo>
                  <a:pt x="8843994" y="1387614"/>
                </a:lnTo>
                <a:cubicBezTo>
                  <a:pt x="8792648" y="1313448"/>
                  <a:pt x="8741588" y="1255827"/>
                  <a:pt x="8690812" y="1214751"/>
                </a:cubicBezTo>
                <a:cubicBezTo>
                  <a:pt x="8640037" y="1173674"/>
                  <a:pt x="8586124" y="1140584"/>
                  <a:pt x="8529074" y="1115482"/>
                </a:cubicBezTo>
                <a:close/>
                <a:moveTo>
                  <a:pt x="4367244" y="946041"/>
                </a:moveTo>
                <a:lnTo>
                  <a:pt x="4367244" y="1387614"/>
                </a:lnTo>
                <a:cubicBezTo>
                  <a:pt x="4315898" y="1313448"/>
                  <a:pt x="4264838" y="1255827"/>
                  <a:pt x="4214063" y="1214751"/>
                </a:cubicBezTo>
                <a:cubicBezTo>
                  <a:pt x="4163288" y="1173674"/>
                  <a:pt x="4109375" y="1140584"/>
                  <a:pt x="4052324" y="1115482"/>
                </a:cubicBezTo>
                <a:close/>
                <a:moveTo>
                  <a:pt x="8064656" y="939195"/>
                </a:moveTo>
                <a:lnTo>
                  <a:pt x="8064656" y="1379057"/>
                </a:lnTo>
                <a:cubicBezTo>
                  <a:pt x="8024720" y="1322006"/>
                  <a:pt x="7980506" y="1271801"/>
                  <a:pt x="7932013" y="1228443"/>
                </a:cubicBezTo>
                <a:cubicBezTo>
                  <a:pt x="7883520" y="1185084"/>
                  <a:pt x="7823331" y="1146290"/>
                  <a:pt x="7751447" y="1112059"/>
                </a:cubicBezTo>
                <a:cubicBezTo>
                  <a:pt x="7807357" y="1082393"/>
                  <a:pt x="7859843" y="1053582"/>
                  <a:pt x="7908907" y="1025627"/>
                </a:cubicBezTo>
                <a:cubicBezTo>
                  <a:pt x="7957971" y="997672"/>
                  <a:pt x="8009887" y="968862"/>
                  <a:pt x="8064656" y="939195"/>
                </a:cubicBezTo>
                <a:close/>
                <a:moveTo>
                  <a:pt x="6562905" y="798850"/>
                </a:moveTo>
                <a:cubicBezTo>
                  <a:pt x="6626802" y="798850"/>
                  <a:pt x="6684424" y="817677"/>
                  <a:pt x="6735769" y="855331"/>
                </a:cubicBezTo>
                <a:lnTo>
                  <a:pt x="6576598" y="1009368"/>
                </a:lnTo>
                <a:cubicBezTo>
                  <a:pt x="6564046" y="977419"/>
                  <a:pt x="6546075" y="953458"/>
                  <a:pt x="6522685" y="937484"/>
                </a:cubicBezTo>
                <a:cubicBezTo>
                  <a:pt x="6499294" y="921509"/>
                  <a:pt x="6474477" y="913522"/>
                  <a:pt x="6448233" y="913522"/>
                </a:cubicBezTo>
                <a:cubicBezTo>
                  <a:pt x="6432259" y="913522"/>
                  <a:pt x="6415714" y="916090"/>
                  <a:pt x="6398599" y="921224"/>
                </a:cubicBezTo>
                <a:cubicBezTo>
                  <a:pt x="6381484" y="926359"/>
                  <a:pt x="6366651" y="931779"/>
                  <a:pt x="6354100" y="937484"/>
                </a:cubicBezTo>
                <a:cubicBezTo>
                  <a:pt x="6381484" y="886138"/>
                  <a:pt x="6413432" y="850196"/>
                  <a:pt x="6449945" y="829658"/>
                </a:cubicBezTo>
                <a:cubicBezTo>
                  <a:pt x="6486457" y="809119"/>
                  <a:pt x="6524111" y="798850"/>
                  <a:pt x="6562905" y="798850"/>
                </a:cubicBezTo>
                <a:close/>
                <a:moveTo>
                  <a:pt x="9092760" y="795427"/>
                </a:moveTo>
                <a:cubicBezTo>
                  <a:pt x="9119003" y="908388"/>
                  <a:pt x="9148955" y="1004518"/>
                  <a:pt x="9182614" y="1083819"/>
                </a:cubicBezTo>
                <a:cubicBezTo>
                  <a:pt x="9216275" y="1163120"/>
                  <a:pt x="9251646" y="1229584"/>
                  <a:pt x="9288729" y="1283211"/>
                </a:cubicBezTo>
                <a:cubicBezTo>
                  <a:pt x="9325812" y="1336839"/>
                  <a:pt x="9363180" y="1379342"/>
                  <a:pt x="9400834" y="1410720"/>
                </a:cubicBezTo>
                <a:cubicBezTo>
                  <a:pt x="9438487" y="1442098"/>
                  <a:pt x="9474144" y="1465774"/>
                  <a:pt x="9507804" y="1481748"/>
                </a:cubicBezTo>
                <a:cubicBezTo>
                  <a:pt x="9541464" y="1497722"/>
                  <a:pt x="9572272" y="1507991"/>
                  <a:pt x="9600226" y="1512556"/>
                </a:cubicBezTo>
                <a:cubicBezTo>
                  <a:pt x="9628182" y="1517120"/>
                  <a:pt x="9650716" y="1519402"/>
                  <a:pt x="9667832" y="1519402"/>
                </a:cubicBezTo>
                <a:cubicBezTo>
                  <a:pt x="9719177" y="1519402"/>
                  <a:pt x="9763392" y="1509703"/>
                  <a:pt x="9800474" y="1490306"/>
                </a:cubicBezTo>
                <a:cubicBezTo>
                  <a:pt x="9837558" y="1470908"/>
                  <a:pt x="9868650" y="1445521"/>
                  <a:pt x="9893752" y="1414143"/>
                </a:cubicBezTo>
                <a:cubicBezTo>
                  <a:pt x="9918856" y="1382765"/>
                  <a:pt x="9937396" y="1347679"/>
                  <a:pt x="9949377" y="1308884"/>
                </a:cubicBezTo>
                <a:cubicBezTo>
                  <a:pt x="9961358" y="1270090"/>
                  <a:pt x="9967348" y="1230725"/>
                  <a:pt x="9967348" y="1190789"/>
                </a:cubicBezTo>
                <a:cubicBezTo>
                  <a:pt x="9967348" y="1114341"/>
                  <a:pt x="9953371" y="1052156"/>
                  <a:pt x="9925416" y="1004233"/>
                </a:cubicBezTo>
                <a:cubicBezTo>
                  <a:pt x="9897462" y="956310"/>
                  <a:pt x="9864657" y="918657"/>
                  <a:pt x="9827003" y="891273"/>
                </a:cubicBezTo>
                <a:cubicBezTo>
                  <a:pt x="9789350" y="863888"/>
                  <a:pt x="9751126" y="845061"/>
                  <a:pt x="9712331" y="834792"/>
                </a:cubicBezTo>
                <a:cubicBezTo>
                  <a:pt x="9673537" y="824523"/>
                  <a:pt x="9643300" y="819389"/>
                  <a:pt x="9621620" y="819389"/>
                </a:cubicBezTo>
                <a:cubicBezTo>
                  <a:pt x="9586249" y="819389"/>
                  <a:pt x="9555157" y="825664"/>
                  <a:pt x="9528342" y="838215"/>
                </a:cubicBezTo>
                <a:cubicBezTo>
                  <a:pt x="9501528" y="850767"/>
                  <a:pt x="9478994" y="866456"/>
                  <a:pt x="9460737" y="885282"/>
                </a:cubicBezTo>
                <a:cubicBezTo>
                  <a:pt x="9442481" y="904109"/>
                  <a:pt x="9428789" y="924362"/>
                  <a:pt x="9419660" y="946041"/>
                </a:cubicBezTo>
                <a:cubicBezTo>
                  <a:pt x="9410533" y="967721"/>
                  <a:pt x="9405968" y="988259"/>
                  <a:pt x="9405968" y="1007656"/>
                </a:cubicBezTo>
                <a:cubicBezTo>
                  <a:pt x="9405968" y="1053297"/>
                  <a:pt x="9421087" y="1092377"/>
                  <a:pt x="9451324" y="1124896"/>
                </a:cubicBezTo>
                <a:cubicBezTo>
                  <a:pt x="9481562" y="1157414"/>
                  <a:pt x="9522922" y="1173674"/>
                  <a:pt x="9575409" y="1173674"/>
                </a:cubicBezTo>
                <a:cubicBezTo>
                  <a:pt x="9590243" y="1173674"/>
                  <a:pt x="9606788" y="1171107"/>
                  <a:pt x="9625044" y="1165972"/>
                </a:cubicBezTo>
                <a:cubicBezTo>
                  <a:pt x="9643300" y="1160838"/>
                  <a:pt x="9659844" y="1152850"/>
                  <a:pt x="9674678" y="1142011"/>
                </a:cubicBezTo>
                <a:cubicBezTo>
                  <a:pt x="9689512" y="1131171"/>
                  <a:pt x="9702062" y="1116908"/>
                  <a:pt x="9712331" y="1099223"/>
                </a:cubicBezTo>
                <a:cubicBezTo>
                  <a:pt x="9722600" y="1081537"/>
                  <a:pt x="9727734" y="1060143"/>
                  <a:pt x="9727734" y="1035041"/>
                </a:cubicBezTo>
                <a:cubicBezTo>
                  <a:pt x="9727734" y="1013361"/>
                  <a:pt x="9722030" y="987688"/>
                  <a:pt x="9710620" y="958022"/>
                </a:cubicBezTo>
                <a:cubicBezTo>
                  <a:pt x="9715184" y="956881"/>
                  <a:pt x="9722030" y="956310"/>
                  <a:pt x="9731158" y="956310"/>
                </a:cubicBezTo>
                <a:cubicBezTo>
                  <a:pt x="9753978" y="956310"/>
                  <a:pt x="9774802" y="962301"/>
                  <a:pt x="9793628" y="974282"/>
                </a:cubicBezTo>
                <a:cubicBezTo>
                  <a:pt x="9812455" y="986262"/>
                  <a:pt x="9828715" y="1001666"/>
                  <a:pt x="9842407" y="1020493"/>
                </a:cubicBezTo>
                <a:cubicBezTo>
                  <a:pt x="9856099" y="1039319"/>
                  <a:pt x="9866939" y="1059572"/>
                  <a:pt x="9874926" y="1081252"/>
                </a:cubicBezTo>
                <a:cubicBezTo>
                  <a:pt x="9882914" y="1102931"/>
                  <a:pt x="9886906" y="1123469"/>
                  <a:pt x="9886906" y="1142867"/>
                </a:cubicBezTo>
                <a:cubicBezTo>
                  <a:pt x="9886906" y="1165687"/>
                  <a:pt x="9882343" y="1191074"/>
                  <a:pt x="9873214" y="1219029"/>
                </a:cubicBezTo>
                <a:cubicBezTo>
                  <a:pt x="9864087" y="1246984"/>
                  <a:pt x="9850109" y="1273228"/>
                  <a:pt x="9831282" y="1297759"/>
                </a:cubicBezTo>
                <a:cubicBezTo>
                  <a:pt x="9812455" y="1322291"/>
                  <a:pt x="9788209" y="1342829"/>
                  <a:pt x="9758542" y="1359374"/>
                </a:cubicBezTo>
                <a:cubicBezTo>
                  <a:pt x="9728876" y="1375919"/>
                  <a:pt x="9692934" y="1384191"/>
                  <a:pt x="9650716" y="1384191"/>
                </a:cubicBezTo>
                <a:cubicBezTo>
                  <a:pt x="9606216" y="1384191"/>
                  <a:pt x="9561432" y="1375634"/>
                  <a:pt x="9516362" y="1358518"/>
                </a:cubicBezTo>
                <a:cubicBezTo>
                  <a:pt x="9471292" y="1341403"/>
                  <a:pt x="9427648" y="1311452"/>
                  <a:pt x="9385430" y="1268663"/>
                </a:cubicBezTo>
                <a:cubicBezTo>
                  <a:pt x="9343213" y="1225875"/>
                  <a:pt x="9302707" y="1168825"/>
                  <a:pt x="9263912" y="1097511"/>
                </a:cubicBezTo>
                <a:cubicBezTo>
                  <a:pt x="9225118" y="1026198"/>
                  <a:pt x="9189746" y="936343"/>
                  <a:pt x="9157798" y="827946"/>
                </a:cubicBezTo>
                <a:close/>
                <a:moveTo>
                  <a:pt x="5158638" y="768043"/>
                </a:moveTo>
                <a:lnTo>
                  <a:pt x="5560846" y="768043"/>
                </a:lnTo>
                <a:lnTo>
                  <a:pt x="5560846" y="1416710"/>
                </a:lnTo>
                <a:cubicBezTo>
                  <a:pt x="5534602" y="1383621"/>
                  <a:pt x="5509215" y="1355095"/>
                  <a:pt x="5484683" y="1331134"/>
                </a:cubicBezTo>
                <a:cubicBezTo>
                  <a:pt x="5460152" y="1307173"/>
                  <a:pt x="5435049" y="1286064"/>
                  <a:pt x="5409376" y="1267808"/>
                </a:cubicBezTo>
                <a:cubicBezTo>
                  <a:pt x="5383703" y="1249551"/>
                  <a:pt x="5356604" y="1233292"/>
                  <a:pt x="5328078" y="1219029"/>
                </a:cubicBezTo>
                <a:cubicBezTo>
                  <a:pt x="5299553" y="1204767"/>
                  <a:pt x="5267605" y="1190789"/>
                  <a:pt x="5232233" y="1177097"/>
                </a:cubicBezTo>
                <a:lnTo>
                  <a:pt x="5444462" y="1005945"/>
                </a:lnTo>
                <a:cubicBezTo>
                  <a:pt x="5419360" y="973996"/>
                  <a:pt x="5395969" y="946897"/>
                  <a:pt x="5374290" y="924647"/>
                </a:cubicBezTo>
                <a:cubicBezTo>
                  <a:pt x="5352610" y="902398"/>
                  <a:pt x="5330646" y="882144"/>
                  <a:pt x="5308396" y="863888"/>
                </a:cubicBezTo>
                <a:cubicBezTo>
                  <a:pt x="5286146" y="845632"/>
                  <a:pt x="5263041" y="829087"/>
                  <a:pt x="5239079" y="814254"/>
                </a:cubicBezTo>
                <a:cubicBezTo>
                  <a:pt x="5215118" y="799421"/>
                  <a:pt x="5188304" y="784017"/>
                  <a:pt x="5158638" y="768043"/>
                </a:cubicBezTo>
                <a:close/>
                <a:moveTo>
                  <a:pt x="4708433" y="518160"/>
                </a:moveTo>
                <a:lnTo>
                  <a:pt x="4708433" y="756062"/>
                </a:lnTo>
                <a:cubicBezTo>
                  <a:pt x="4702727" y="743511"/>
                  <a:pt x="4694455" y="732671"/>
                  <a:pt x="4683615" y="723543"/>
                </a:cubicBezTo>
                <a:cubicBezTo>
                  <a:pt x="4672776" y="714415"/>
                  <a:pt x="4656516" y="701864"/>
                  <a:pt x="4634837" y="685890"/>
                </a:cubicBezTo>
                <a:lnTo>
                  <a:pt x="4538397" y="685890"/>
                </a:lnTo>
                <a:lnTo>
                  <a:pt x="4480800" y="685890"/>
                </a:lnTo>
                <a:lnTo>
                  <a:pt x="3770443" y="685890"/>
                </a:lnTo>
                <a:lnTo>
                  <a:pt x="3752807" y="685890"/>
                </a:lnTo>
                <a:lnTo>
                  <a:pt x="2862071" y="685890"/>
                </a:lnTo>
                <a:lnTo>
                  <a:pt x="2849644" y="685890"/>
                </a:lnTo>
                <a:lnTo>
                  <a:pt x="1790657" y="685890"/>
                </a:lnTo>
                <a:lnTo>
                  <a:pt x="1847138" y="768043"/>
                </a:lnTo>
                <a:lnTo>
                  <a:pt x="2177462" y="768043"/>
                </a:lnTo>
                <a:cubicBezTo>
                  <a:pt x="2163770" y="780594"/>
                  <a:pt x="2150363" y="794572"/>
                  <a:pt x="2137241" y="809975"/>
                </a:cubicBezTo>
                <a:cubicBezTo>
                  <a:pt x="2124119" y="825379"/>
                  <a:pt x="2112424" y="842494"/>
                  <a:pt x="2102155" y="861321"/>
                </a:cubicBezTo>
                <a:cubicBezTo>
                  <a:pt x="2091885" y="880148"/>
                  <a:pt x="2083328" y="900115"/>
                  <a:pt x="2076482" y="921224"/>
                </a:cubicBezTo>
                <a:cubicBezTo>
                  <a:pt x="2069636" y="942333"/>
                  <a:pt x="2066213" y="963727"/>
                  <a:pt x="2066213" y="985406"/>
                </a:cubicBezTo>
                <a:cubicBezTo>
                  <a:pt x="2066213" y="1026483"/>
                  <a:pt x="2073059" y="1061569"/>
                  <a:pt x="2086751" y="1090665"/>
                </a:cubicBezTo>
                <a:cubicBezTo>
                  <a:pt x="2100443" y="1119761"/>
                  <a:pt x="2117558" y="1144008"/>
                  <a:pt x="2138097" y="1163405"/>
                </a:cubicBezTo>
                <a:cubicBezTo>
                  <a:pt x="2158635" y="1182802"/>
                  <a:pt x="2181170" y="1197065"/>
                  <a:pt x="2205702" y="1206193"/>
                </a:cubicBezTo>
                <a:cubicBezTo>
                  <a:pt x="2230234" y="1215321"/>
                  <a:pt x="2253339" y="1219885"/>
                  <a:pt x="2275019" y="1219885"/>
                </a:cubicBezTo>
                <a:cubicBezTo>
                  <a:pt x="2288711" y="1219885"/>
                  <a:pt x="2303259" y="1217888"/>
                  <a:pt x="2318663" y="1213895"/>
                </a:cubicBezTo>
                <a:cubicBezTo>
                  <a:pt x="2334066" y="1209901"/>
                  <a:pt x="2349470" y="1204767"/>
                  <a:pt x="2364874" y="1198491"/>
                </a:cubicBezTo>
                <a:cubicBezTo>
                  <a:pt x="2380277" y="1192215"/>
                  <a:pt x="2394825" y="1185940"/>
                  <a:pt x="2408518" y="1179664"/>
                </a:cubicBezTo>
                <a:cubicBezTo>
                  <a:pt x="2422209" y="1173389"/>
                  <a:pt x="2434190" y="1167969"/>
                  <a:pt x="2444460" y="1163405"/>
                </a:cubicBezTo>
                <a:lnTo>
                  <a:pt x="2446171" y="1165116"/>
                </a:lnTo>
                <a:lnTo>
                  <a:pt x="2444460" y="1165116"/>
                </a:lnTo>
                <a:cubicBezTo>
                  <a:pt x="2447883" y="1174244"/>
                  <a:pt x="2451305" y="1183373"/>
                  <a:pt x="2454728" y="1192501"/>
                </a:cubicBezTo>
                <a:cubicBezTo>
                  <a:pt x="2458152" y="1201629"/>
                  <a:pt x="2459863" y="1211898"/>
                  <a:pt x="2459863" y="1223308"/>
                </a:cubicBezTo>
                <a:cubicBezTo>
                  <a:pt x="2459863" y="1239282"/>
                  <a:pt x="2456440" y="1255257"/>
                  <a:pt x="2449594" y="1271231"/>
                </a:cubicBezTo>
                <a:cubicBezTo>
                  <a:pt x="2442748" y="1287205"/>
                  <a:pt x="2432479" y="1301468"/>
                  <a:pt x="2418787" y="1314019"/>
                </a:cubicBezTo>
                <a:cubicBezTo>
                  <a:pt x="2405094" y="1326570"/>
                  <a:pt x="2387694" y="1336839"/>
                  <a:pt x="2366585" y="1344826"/>
                </a:cubicBezTo>
                <a:cubicBezTo>
                  <a:pt x="2345476" y="1352813"/>
                  <a:pt x="2320089" y="1356807"/>
                  <a:pt x="2290422" y="1356807"/>
                </a:cubicBezTo>
                <a:cubicBezTo>
                  <a:pt x="2242500" y="1356807"/>
                  <a:pt x="2198000" y="1343400"/>
                  <a:pt x="2156924" y="1316586"/>
                </a:cubicBezTo>
                <a:cubicBezTo>
                  <a:pt x="2115847" y="1289772"/>
                  <a:pt x="2080190" y="1252689"/>
                  <a:pt x="2049953" y="1205337"/>
                </a:cubicBezTo>
                <a:cubicBezTo>
                  <a:pt x="2019716" y="1157985"/>
                  <a:pt x="1996040" y="1102361"/>
                  <a:pt x="1978925" y="1038464"/>
                </a:cubicBezTo>
                <a:cubicBezTo>
                  <a:pt x="1961810" y="974567"/>
                  <a:pt x="1953252" y="905535"/>
                  <a:pt x="1953252" y="831369"/>
                </a:cubicBezTo>
                <a:lnTo>
                  <a:pt x="1891637" y="797139"/>
                </a:lnTo>
                <a:cubicBezTo>
                  <a:pt x="1889355" y="809690"/>
                  <a:pt x="1888214" y="820530"/>
                  <a:pt x="1888214" y="829658"/>
                </a:cubicBezTo>
                <a:cubicBezTo>
                  <a:pt x="1888214" y="838786"/>
                  <a:pt x="1888214" y="847344"/>
                  <a:pt x="1888214" y="855331"/>
                </a:cubicBezTo>
                <a:cubicBezTo>
                  <a:pt x="1888214" y="932920"/>
                  <a:pt x="1896772" y="1008797"/>
                  <a:pt x="1913887" y="1082963"/>
                </a:cubicBezTo>
                <a:cubicBezTo>
                  <a:pt x="1931002" y="1157129"/>
                  <a:pt x="1956960" y="1223593"/>
                  <a:pt x="1991761" y="1282356"/>
                </a:cubicBezTo>
                <a:cubicBezTo>
                  <a:pt x="2026563" y="1341118"/>
                  <a:pt x="2069921" y="1388470"/>
                  <a:pt x="2121837" y="1424412"/>
                </a:cubicBezTo>
                <a:cubicBezTo>
                  <a:pt x="2173753" y="1460354"/>
                  <a:pt x="2235083" y="1478325"/>
                  <a:pt x="2305826" y="1478325"/>
                </a:cubicBezTo>
                <a:cubicBezTo>
                  <a:pt x="2343479" y="1478325"/>
                  <a:pt x="2376854" y="1471479"/>
                  <a:pt x="2405950" y="1457787"/>
                </a:cubicBezTo>
                <a:cubicBezTo>
                  <a:pt x="2435046" y="1444095"/>
                  <a:pt x="2459578" y="1426124"/>
                  <a:pt x="2479545" y="1403874"/>
                </a:cubicBezTo>
                <a:cubicBezTo>
                  <a:pt x="2499513" y="1381624"/>
                  <a:pt x="2514347" y="1355951"/>
                  <a:pt x="2524045" y="1326855"/>
                </a:cubicBezTo>
                <a:cubicBezTo>
                  <a:pt x="2533744" y="1297759"/>
                  <a:pt x="2538593" y="1267237"/>
                  <a:pt x="2538593" y="1235289"/>
                </a:cubicBezTo>
                <a:cubicBezTo>
                  <a:pt x="2538593" y="1193071"/>
                  <a:pt x="2528895" y="1153421"/>
                  <a:pt x="2509497" y="1116338"/>
                </a:cubicBezTo>
                <a:cubicBezTo>
                  <a:pt x="2490100" y="1079255"/>
                  <a:pt x="2457011" y="1044169"/>
                  <a:pt x="2410229" y="1011079"/>
                </a:cubicBezTo>
                <a:cubicBezTo>
                  <a:pt x="2380562" y="1045310"/>
                  <a:pt x="2349470" y="1071838"/>
                  <a:pt x="2316951" y="1090665"/>
                </a:cubicBezTo>
                <a:cubicBezTo>
                  <a:pt x="2284432" y="1109492"/>
                  <a:pt x="2255051" y="1118905"/>
                  <a:pt x="2228807" y="1118905"/>
                </a:cubicBezTo>
                <a:cubicBezTo>
                  <a:pt x="2208269" y="1118905"/>
                  <a:pt x="2191439" y="1112630"/>
                  <a:pt x="2178318" y="1100078"/>
                </a:cubicBezTo>
                <a:cubicBezTo>
                  <a:pt x="2165196" y="1087527"/>
                  <a:pt x="2158635" y="1068701"/>
                  <a:pt x="2158635" y="1043598"/>
                </a:cubicBezTo>
                <a:cubicBezTo>
                  <a:pt x="2158635" y="1028765"/>
                  <a:pt x="2162343" y="1011364"/>
                  <a:pt x="2169760" y="991397"/>
                </a:cubicBezTo>
                <a:cubicBezTo>
                  <a:pt x="2177176" y="971429"/>
                  <a:pt x="2187731" y="951176"/>
                  <a:pt x="2201423" y="930638"/>
                </a:cubicBezTo>
                <a:cubicBezTo>
                  <a:pt x="2215115" y="910099"/>
                  <a:pt x="2231089" y="889846"/>
                  <a:pt x="2249346" y="869879"/>
                </a:cubicBezTo>
                <a:cubicBezTo>
                  <a:pt x="2267602" y="849911"/>
                  <a:pt x="2288140" y="831940"/>
                  <a:pt x="2310960" y="815966"/>
                </a:cubicBezTo>
                <a:cubicBezTo>
                  <a:pt x="2342909" y="877580"/>
                  <a:pt x="2386553" y="928070"/>
                  <a:pt x="2441892" y="967435"/>
                </a:cubicBezTo>
                <a:cubicBezTo>
                  <a:pt x="2497231" y="1006800"/>
                  <a:pt x="2560843" y="1026483"/>
                  <a:pt x="2632727" y="1026483"/>
                </a:cubicBezTo>
                <a:lnTo>
                  <a:pt x="2663534" y="1026483"/>
                </a:lnTo>
                <a:cubicBezTo>
                  <a:pt x="2653265" y="1049303"/>
                  <a:pt x="2644423" y="1069842"/>
                  <a:pt x="2637006" y="1088098"/>
                </a:cubicBezTo>
                <a:cubicBezTo>
                  <a:pt x="2629589" y="1106354"/>
                  <a:pt x="2623314" y="1124325"/>
                  <a:pt x="2618179" y="1142011"/>
                </a:cubicBezTo>
                <a:cubicBezTo>
                  <a:pt x="2613045" y="1159697"/>
                  <a:pt x="2609051" y="1177668"/>
                  <a:pt x="2606198" y="1195924"/>
                </a:cubicBezTo>
                <a:cubicBezTo>
                  <a:pt x="2603346" y="1214180"/>
                  <a:pt x="2600779" y="1234148"/>
                  <a:pt x="2598497" y="1255827"/>
                </a:cubicBezTo>
                <a:cubicBezTo>
                  <a:pt x="2598497" y="1317442"/>
                  <a:pt x="2604772" y="1377631"/>
                  <a:pt x="2617323" y="1436393"/>
                </a:cubicBezTo>
                <a:cubicBezTo>
                  <a:pt x="2629875" y="1495155"/>
                  <a:pt x="2645848" y="1555344"/>
                  <a:pt x="2665246" y="1616959"/>
                </a:cubicBezTo>
                <a:lnTo>
                  <a:pt x="2726861" y="1652901"/>
                </a:lnTo>
                <a:lnTo>
                  <a:pt x="2723438" y="1623805"/>
                </a:lnTo>
                <a:cubicBezTo>
                  <a:pt x="2714310" y="1589574"/>
                  <a:pt x="2705467" y="1551921"/>
                  <a:pt x="2696909" y="1510844"/>
                </a:cubicBezTo>
                <a:cubicBezTo>
                  <a:pt x="2688351" y="1469767"/>
                  <a:pt x="2684073" y="1421274"/>
                  <a:pt x="2684073" y="1365365"/>
                </a:cubicBezTo>
                <a:cubicBezTo>
                  <a:pt x="2684073" y="1299186"/>
                  <a:pt x="2695768" y="1238427"/>
                  <a:pt x="2719159" y="1183087"/>
                </a:cubicBezTo>
                <a:cubicBezTo>
                  <a:pt x="2742550" y="1127748"/>
                  <a:pt x="2779918" y="1078399"/>
                  <a:pt x="2831264" y="1035041"/>
                </a:cubicBezTo>
                <a:lnTo>
                  <a:pt x="2721726" y="884427"/>
                </a:lnTo>
                <a:cubicBezTo>
                  <a:pt x="2650983" y="901542"/>
                  <a:pt x="2603631" y="910099"/>
                  <a:pt x="2579670" y="910099"/>
                </a:cubicBezTo>
                <a:cubicBezTo>
                  <a:pt x="2528324" y="910099"/>
                  <a:pt x="2483539" y="896978"/>
                  <a:pt x="2445315" y="870734"/>
                </a:cubicBezTo>
                <a:cubicBezTo>
                  <a:pt x="2407091" y="844491"/>
                  <a:pt x="2378281" y="813113"/>
                  <a:pt x="2358883" y="776601"/>
                </a:cubicBezTo>
                <a:cubicBezTo>
                  <a:pt x="2361165" y="774319"/>
                  <a:pt x="2363447" y="772607"/>
                  <a:pt x="2365730" y="771466"/>
                </a:cubicBezTo>
                <a:cubicBezTo>
                  <a:pt x="2368012" y="770325"/>
                  <a:pt x="2370293" y="769184"/>
                  <a:pt x="2372575" y="768043"/>
                </a:cubicBezTo>
                <a:lnTo>
                  <a:pt x="2906124" y="768043"/>
                </a:lnTo>
                <a:lnTo>
                  <a:pt x="2921975" y="768043"/>
                </a:lnTo>
                <a:lnTo>
                  <a:pt x="3595868" y="768043"/>
                </a:lnTo>
                <a:lnTo>
                  <a:pt x="3595868" y="963157"/>
                </a:lnTo>
                <a:lnTo>
                  <a:pt x="3594157" y="959734"/>
                </a:lnTo>
                <a:cubicBezTo>
                  <a:pt x="3578182" y="936913"/>
                  <a:pt x="3560211" y="914663"/>
                  <a:pt x="3540244" y="892984"/>
                </a:cubicBezTo>
                <a:cubicBezTo>
                  <a:pt x="3520276" y="871305"/>
                  <a:pt x="3494888" y="860465"/>
                  <a:pt x="3464081" y="860465"/>
                </a:cubicBezTo>
                <a:cubicBezTo>
                  <a:pt x="3441261" y="860465"/>
                  <a:pt x="3421293" y="868452"/>
                  <a:pt x="3404177" y="884427"/>
                </a:cubicBezTo>
                <a:cubicBezTo>
                  <a:pt x="3387062" y="900401"/>
                  <a:pt x="3375652" y="924933"/>
                  <a:pt x="3369947" y="958022"/>
                </a:cubicBezTo>
                <a:cubicBezTo>
                  <a:pt x="3330012" y="914663"/>
                  <a:pt x="3294355" y="886138"/>
                  <a:pt x="3262977" y="872446"/>
                </a:cubicBezTo>
                <a:cubicBezTo>
                  <a:pt x="3231599" y="858754"/>
                  <a:pt x="3199936" y="851908"/>
                  <a:pt x="3167987" y="851908"/>
                </a:cubicBezTo>
                <a:cubicBezTo>
                  <a:pt x="3137180" y="851908"/>
                  <a:pt x="3108084" y="857898"/>
                  <a:pt x="3080700" y="869879"/>
                </a:cubicBezTo>
                <a:cubicBezTo>
                  <a:pt x="3053315" y="881859"/>
                  <a:pt x="3029354" y="898689"/>
                  <a:pt x="3008816" y="920369"/>
                </a:cubicBezTo>
                <a:cubicBezTo>
                  <a:pt x="2988277" y="942048"/>
                  <a:pt x="2971732" y="968006"/>
                  <a:pt x="2959181" y="998243"/>
                </a:cubicBezTo>
                <a:cubicBezTo>
                  <a:pt x="2946630" y="1028480"/>
                  <a:pt x="2940355" y="1061854"/>
                  <a:pt x="2940355" y="1098367"/>
                </a:cubicBezTo>
                <a:cubicBezTo>
                  <a:pt x="2940355" y="1141726"/>
                  <a:pt x="2946630" y="1180235"/>
                  <a:pt x="2959181" y="1213895"/>
                </a:cubicBezTo>
                <a:cubicBezTo>
                  <a:pt x="2971732" y="1247555"/>
                  <a:pt x="2988848" y="1275795"/>
                  <a:pt x="3010527" y="1298615"/>
                </a:cubicBezTo>
                <a:cubicBezTo>
                  <a:pt x="3032206" y="1321435"/>
                  <a:pt x="3056453" y="1338836"/>
                  <a:pt x="3083267" y="1350817"/>
                </a:cubicBezTo>
                <a:cubicBezTo>
                  <a:pt x="3110081" y="1362797"/>
                  <a:pt x="3138321" y="1368788"/>
                  <a:pt x="3167987" y="1368788"/>
                </a:cubicBezTo>
                <a:cubicBezTo>
                  <a:pt x="3211346" y="1368788"/>
                  <a:pt x="3245862" y="1357092"/>
                  <a:pt x="3271535" y="1333701"/>
                </a:cubicBezTo>
                <a:cubicBezTo>
                  <a:pt x="3297207" y="1310311"/>
                  <a:pt x="3310044" y="1282070"/>
                  <a:pt x="3310044" y="1248981"/>
                </a:cubicBezTo>
                <a:cubicBezTo>
                  <a:pt x="3310044" y="1221597"/>
                  <a:pt x="3301486" y="1195924"/>
                  <a:pt x="3284371" y="1171962"/>
                </a:cubicBezTo>
                <a:cubicBezTo>
                  <a:pt x="3267255" y="1148001"/>
                  <a:pt x="3241012" y="1136020"/>
                  <a:pt x="3205640" y="1136020"/>
                </a:cubicBezTo>
                <a:cubicBezTo>
                  <a:pt x="3175975" y="1136020"/>
                  <a:pt x="3150587" y="1144578"/>
                  <a:pt x="3129478" y="1161693"/>
                </a:cubicBezTo>
                <a:cubicBezTo>
                  <a:pt x="3108369" y="1178809"/>
                  <a:pt x="3097815" y="1207904"/>
                  <a:pt x="3097815" y="1248981"/>
                </a:cubicBezTo>
                <a:cubicBezTo>
                  <a:pt x="3065866" y="1242135"/>
                  <a:pt x="3044187" y="1226731"/>
                  <a:pt x="3032777" y="1202770"/>
                </a:cubicBezTo>
                <a:cubicBezTo>
                  <a:pt x="3021367" y="1178809"/>
                  <a:pt x="3015662" y="1156559"/>
                  <a:pt x="3015662" y="1136020"/>
                </a:cubicBezTo>
                <a:cubicBezTo>
                  <a:pt x="3015662" y="1086957"/>
                  <a:pt x="3032206" y="1047877"/>
                  <a:pt x="3065296" y="1018781"/>
                </a:cubicBezTo>
                <a:cubicBezTo>
                  <a:pt x="3098385" y="989685"/>
                  <a:pt x="3141173" y="975137"/>
                  <a:pt x="3193660" y="975137"/>
                </a:cubicBezTo>
                <a:cubicBezTo>
                  <a:pt x="3229032" y="975137"/>
                  <a:pt x="3265544" y="989115"/>
                  <a:pt x="3303198" y="1017070"/>
                </a:cubicBezTo>
                <a:cubicBezTo>
                  <a:pt x="3340851" y="1045024"/>
                  <a:pt x="3368806" y="1089809"/>
                  <a:pt x="3387062" y="1151424"/>
                </a:cubicBezTo>
                <a:lnTo>
                  <a:pt x="3441831" y="1189078"/>
                </a:lnTo>
                <a:cubicBezTo>
                  <a:pt x="3441831" y="1181091"/>
                  <a:pt x="3441546" y="1171677"/>
                  <a:pt x="3440975" y="1160838"/>
                </a:cubicBezTo>
                <a:cubicBezTo>
                  <a:pt x="3440405" y="1149998"/>
                  <a:pt x="3440120" y="1141726"/>
                  <a:pt x="3440120" y="1136020"/>
                </a:cubicBezTo>
                <a:lnTo>
                  <a:pt x="3440120" y="1110348"/>
                </a:lnTo>
                <a:cubicBezTo>
                  <a:pt x="3440120" y="1062425"/>
                  <a:pt x="3447251" y="1031047"/>
                  <a:pt x="3461513" y="1016214"/>
                </a:cubicBezTo>
                <a:cubicBezTo>
                  <a:pt x="3475776" y="1001381"/>
                  <a:pt x="3489754" y="993964"/>
                  <a:pt x="3503446" y="993964"/>
                </a:cubicBezTo>
                <a:cubicBezTo>
                  <a:pt x="3514856" y="993964"/>
                  <a:pt x="3525981" y="997958"/>
                  <a:pt x="3536821" y="1005945"/>
                </a:cubicBezTo>
                <a:cubicBezTo>
                  <a:pt x="3547660" y="1013932"/>
                  <a:pt x="3557359" y="1023630"/>
                  <a:pt x="3565917" y="1035041"/>
                </a:cubicBezTo>
                <a:cubicBezTo>
                  <a:pt x="3574474" y="1046451"/>
                  <a:pt x="3581605" y="1057861"/>
                  <a:pt x="3587310" y="1069271"/>
                </a:cubicBezTo>
                <a:cubicBezTo>
                  <a:pt x="3593016" y="1080681"/>
                  <a:pt x="3595868" y="1090380"/>
                  <a:pt x="3595868" y="1098367"/>
                </a:cubicBezTo>
                <a:lnTo>
                  <a:pt x="3595868" y="1575882"/>
                </a:lnTo>
                <a:lnTo>
                  <a:pt x="3686579" y="1658035"/>
                </a:lnTo>
                <a:lnTo>
                  <a:pt x="3686579" y="768043"/>
                </a:lnTo>
                <a:lnTo>
                  <a:pt x="3809288" y="768043"/>
                </a:lnTo>
                <a:lnTo>
                  <a:pt x="3830347" y="768043"/>
                </a:lnTo>
                <a:lnTo>
                  <a:pt x="4367244" y="768043"/>
                </a:lnTo>
                <a:lnTo>
                  <a:pt x="4367244" y="814254"/>
                </a:lnTo>
                <a:lnTo>
                  <a:pt x="3848653" y="1096655"/>
                </a:lnTo>
                <a:lnTo>
                  <a:pt x="3946209" y="1216462"/>
                </a:lnTo>
                <a:cubicBezTo>
                  <a:pt x="3995274" y="1223308"/>
                  <a:pt x="4043481" y="1236430"/>
                  <a:pt x="4090833" y="1255827"/>
                </a:cubicBezTo>
                <a:cubicBezTo>
                  <a:pt x="4138186" y="1275224"/>
                  <a:pt x="4181829" y="1301182"/>
                  <a:pt x="4221765" y="1333701"/>
                </a:cubicBezTo>
                <a:cubicBezTo>
                  <a:pt x="4261700" y="1366220"/>
                  <a:pt x="4297642" y="1406156"/>
                  <a:pt x="4329591" y="1453508"/>
                </a:cubicBezTo>
                <a:cubicBezTo>
                  <a:pt x="4361540" y="1500860"/>
                  <a:pt x="4386641" y="1555344"/>
                  <a:pt x="4404898" y="1616959"/>
                </a:cubicBezTo>
                <a:lnTo>
                  <a:pt x="4457955" y="1656324"/>
                </a:lnTo>
                <a:lnTo>
                  <a:pt x="4457955" y="768043"/>
                </a:lnTo>
                <a:lnTo>
                  <a:pt x="4545839" y="768043"/>
                </a:lnTo>
                <a:lnTo>
                  <a:pt x="4605146" y="768043"/>
                </a:lnTo>
                <a:lnTo>
                  <a:pt x="4621146" y="768043"/>
                </a:lnTo>
                <a:cubicBezTo>
                  <a:pt x="4629132" y="771466"/>
                  <a:pt x="4637975" y="778883"/>
                  <a:pt x="4647673" y="790293"/>
                </a:cubicBezTo>
                <a:cubicBezTo>
                  <a:pt x="4657372" y="801703"/>
                  <a:pt x="4666785" y="814254"/>
                  <a:pt x="4675914" y="827946"/>
                </a:cubicBezTo>
                <a:cubicBezTo>
                  <a:pt x="4685042" y="841638"/>
                  <a:pt x="4692744" y="855331"/>
                  <a:pt x="4699019" y="869023"/>
                </a:cubicBezTo>
                <a:cubicBezTo>
                  <a:pt x="4705295" y="882715"/>
                  <a:pt x="4708433" y="893555"/>
                  <a:pt x="4708433" y="901542"/>
                </a:cubicBezTo>
                <a:lnTo>
                  <a:pt x="4708433" y="1575882"/>
                </a:lnTo>
                <a:lnTo>
                  <a:pt x="4797432" y="1658035"/>
                </a:lnTo>
                <a:lnTo>
                  <a:pt x="4797432" y="768043"/>
                </a:lnTo>
                <a:lnTo>
                  <a:pt x="4963524" y="768043"/>
                </a:lnTo>
                <a:lnTo>
                  <a:pt x="4987485" y="768043"/>
                </a:lnTo>
                <a:lnTo>
                  <a:pt x="5011447" y="824523"/>
                </a:lnTo>
                <a:cubicBezTo>
                  <a:pt x="5023998" y="832510"/>
                  <a:pt x="5044536" y="839927"/>
                  <a:pt x="5073061" y="846773"/>
                </a:cubicBezTo>
                <a:cubicBezTo>
                  <a:pt x="5102728" y="853619"/>
                  <a:pt x="5139526" y="864744"/>
                  <a:pt x="5183455" y="880148"/>
                </a:cubicBezTo>
                <a:cubicBezTo>
                  <a:pt x="5227384" y="895551"/>
                  <a:pt x="5269317" y="922080"/>
                  <a:pt x="5309252" y="959734"/>
                </a:cubicBezTo>
                <a:lnTo>
                  <a:pt x="5054235" y="1165116"/>
                </a:lnTo>
                <a:lnTo>
                  <a:pt x="5148369" y="1283211"/>
                </a:lnTo>
                <a:lnTo>
                  <a:pt x="5162061" y="1283211"/>
                </a:lnTo>
                <a:cubicBezTo>
                  <a:pt x="5164343" y="1283211"/>
                  <a:pt x="5166625" y="1282926"/>
                  <a:pt x="5168907" y="1282356"/>
                </a:cubicBezTo>
                <a:cubicBezTo>
                  <a:pt x="5171189" y="1281785"/>
                  <a:pt x="5173471" y="1281500"/>
                  <a:pt x="5175753" y="1281500"/>
                </a:cubicBezTo>
                <a:cubicBezTo>
                  <a:pt x="5203137" y="1281500"/>
                  <a:pt x="5231377" y="1286064"/>
                  <a:pt x="5260473" y="1295192"/>
                </a:cubicBezTo>
                <a:cubicBezTo>
                  <a:pt x="5289569" y="1304320"/>
                  <a:pt x="5316954" y="1315445"/>
                  <a:pt x="5342626" y="1328567"/>
                </a:cubicBezTo>
                <a:cubicBezTo>
                  <a:pt x="5368299" y="1341689"/>
                  <a:pt x="5391120" y="1355381"/>
                  <a:pt x="5411087" y="1369643"/>
                </a:cubicBezTo>
                <a:cubicBezTo>
                  <a:pt x="5431056" y="1383906"/>
                  <a:pt x="5445604" y="1396172"/>
                  <a:pt x="5454731" y="1406441"/>
                </a:cubicBezTo>
                <a:cubicBezTo>
                  <a:pt x="5495808" y="1441813"/>
                  <a:pt x="5526044" y="1477755"/>
                  <a:pt x="5545442" y="1514267"/>
                </a:cubicBezTo>
                <a:lnTo>
                  <a:pt x="5560846" y="1539940"/>
                </a:lnTo>
                <a:lnTo>
                  <a:pt x="5560846" y="1705958"/>
                </a:lnTo>
                <a:lnTo>
                  <a:pt x="5548865" y="1704246"/>
                </a:lnTo>
                <a:cubicBezTo>
                  <a:pt x="5546583" y="1704246"/>
                  <a:pt x="5545157" y="1703961"/>
                  <a:pt x="5544586" y="1703390"/>
                </a:cubicBezTo>
                <a:cubicBezTo>
                  <a:pt x="5544015" y="1702820"/>
                  <a:pt x="5542590" y="1702535"/>
                  <a:pt x="5540307" y="1702535"/>
                </a:cubicBezTo>
                <a:cubicBezTo>
                  <a:pt x="5533461" y="1701394"/>
                  <a:pt x="5525474" y="1700538"/>
                  <a:pt x="5516346" y="1699967"/>
                </a:cubicBezTo>
                <a:cubicBezTo>
                  <a:pt x="5507218" y="1699397"/>
                  <a:pt x="5497519" y="1699112"/>
                  <a:pt x="5487250" y="1699112"/>
                </a:cubicBezTo>
                <a:cubicBezTo>
                  <a:pt x="5453020" y="1699112"/>
                  <a:pt x="5422212" y="1703961"/>
                  <a:pt x="5394828" y="1713660"/>
                </a:cubicBezTo>
                <a:cubicBezTo>
                  <a:pt x="5367443" y="1723358"/>
                  <a:pt x="5344053" y="1735339"/>
                  <a:pt x="5324655" y="1749602"/>
                </a:cubicBezTo>
                <a:cubicBezTo>
                  <a:pt x="5305259" y="1763864"/>
                  <a:pt x="5290425" y="1780124"/>
                  <a:pt x="5280156" y="1798380"/>
                </a:cubicBezTo>
                <a:cubicBezTo>
                  <a:pt x="5269887" y="1816636"/>
                  <a:pt x="5264752" y="1834322"/>
                  <a:pt x="5264752" y="1851437"/>
                </a:cubicBezTo>
                <a:cubicBezTo>
                  <a:pt x="5264752" y="1878822"/>
                  <a:pt x="5270457" y="1901357"/>
                  <a:pt x="5281867" y="1919042"/>
                </a:cubicBezTo>
                <a:cubicBezTo>
                  <a:pt x="5293278" y="1936728"/>
                  <a:pt x="5307540" y="1951276"/>
                  <a:pt x="5324655" y="1962686"/>
                </a:cubicBezTo>
                <a:cubicBezTo>
                  <a:pt x="5341771" y="1974096"/>
                  <a:pt x="5359742" y="1982083"/>
                  <a:pt x="5378568" y="1986648"/>
                </a:cubicBezTo>
                <a:cubicBezTo>
                  <a:pt x="5397395" y="1991212"/>
                  <a:pt x="5414225" y="1993494"/>
                  <a:pt x="5429058" y="1993494"/>
                </a:cubicBezTo>
                <a:lnTo>
                  <a:pt x="5435904" y="1993494"/>
                </a:lnTo>
                <a:cubicBezTo>
                  <a:pt x="5468994" y="1991212"/>
                  <a:pt x="5497519" y="1984366"/>
                  <a:pt x="5521481" y="1972955"/>
                </a:cubicBezTo>
                <a:cubicBezTo>
                  <a:pt x="5545442" y="1961545"/>
                  <a:pt x="5565410" y="1947568"/>
                  <a:pt x="5581384" y="1931023"/>
                </a:cubicBezTo>
                <a:cubicBezTo>
                  <a:pt x="5597358" y="1914478"/>
                  <a:pt x="5609909" y="1896222"/>
                  <a:pt x="5619037" y="1876254"/>
                </a:cubicBezTo>
                <a:cubicBezTo>
                  <a:pt x="5628166" y="1856286"/>
                  <a:pt x="5634441" y="1836604"/>
                  <a:pt x="5637864" y="1817207"/>
                </a:cubicBezTo>
                <a:cubicBezTo>
                  <a:pt x="5665249" y="1833181"/>
                  <a:pt x="5698624" y="1855145"/>
                  <a:pt x="5737988" y="1883100"/>
                </a:cubicBezTo>
                <a:cubicBezTo>
                  <a:pt x="5777353" y="1911055"/>
                  <a:pt x="5828414" y="1948994"/>
                  <a:pt x="5891170" y="1996917"/>
                </a:cubicBezTo>
                <a:lnTo>
                  <a:pt x="5891170" y="1969532"/>
                </a:lnTo>
                <a:cubicBezTo>
                  <a:pt x="5891170" y="1955840"/>
                  <a:pt x="5889744" y="1944430"/>
                  <a:pt x="5886891" y="1935302"/>
                </a:cubicBezTo>
                <a:cubicBezTo>
                  <a:pt x="5884038" y="1926174"/>
                  <a:pt x="5877477" y="1913623"/>
                  <a:pt x="5867208" y="1897648"/>
                </a:cubicBezTo>
                <a:cubicBezTo>
                  <a:pt x="5823850" y="1849726"/>
                  <a:pt x="5783344" y="1814069"/>
                  <a:pt x="5745690" y="1790678"/>
                </a:cubicBezTo>
                <a:cubicBezTo>
                  <a:pt x="5708037" y="1767287"/>
                  <a:pt x="5676088" y="1749316"/>
                  <a:pt x="5649845" y="1736765"/>
                </a:cubicBezTo>
                <a:lnTo>
                  <a:pt x="5649845" y="768043"/>
                </a:lnTo>
                <a:lnTo>
                  <a:pt x="5795324" y="768043"/>
                </a:lnTo>
                <a:lnTo>
                  <a:pt x="5730286" y="685890"/>
                </a:lnTo>
                <a:lnTo>
                  <a:pt x="4924084" y="685890"/>
                </a:lnTo>
                <a:lnTo>
                  <a:pt x="4907044" y="685890"/>
                </a:lnTo>
                <a:lnTo>
                  <a:pt x="4795720" y="685890"/>
                </a:lnTo>
                <a:lnTo>
                  <a:pt x="4787163" y="658505"/>
                </a:lnTo>
                <a:cubicBezTo>
                  <a:pt x="4781458" y="635685"/>
                  <a:pt x="4772615" y="610012"/>
                  <a:pt x="4760634" y="581487"/>
                </a:cubicBezTo>
                <a:cubicBezTo>
                  <a:pt x="4748653" y="552961"/>
                  <a:pt x="4731253" y="531853"/>
                  <a:pt x="4708433" y="518160"/>
                </a:cubicBezTo>
                <a:close/>
                <a:moveTo>
                  <a:pt x="7572927" y="307643"/>
                </a:moveTo>
                <a:cubicBezTo>
                  <a:pt x="7527287" y="307643"/>
                  <a:pt x="7484499" y="311922"/>
                  <a:pt x="7444563" y="320480"/>
                </a:cubicBezTo>
                <a:cubicBezTo>
                  <a:pt x="7404628" y="329037"/>
                  <a:pt x="7366689" y="343300"/>
                  <a:pt x="7330747" y="363268"/>
                </a:cubicBezTo>
                <a:cubicBezTo>
                  <a:pt x="7294805" y="383235"/>
                  <a:pt x="7260289" y="408908"/>
                  <a:pt x="7227200" y="440286"/>
                </a:cubicBezTo>
                <a:cubicBezTo>
                  <a:pt x="7194110" y="471664"/>
                  <a:pt x="7161021" y="510173"/>
                  <a:pt x="7127931" y="555814"/>
                </a:cubicBezTo>
                <a:lnTo>
                  <a:pt x="7230623" y="685890"/>
                </a:lnTo>
                <a:lnTo>
                  <a:pt x="7052401" y="685890"/>
                </a:lnTo>
                <a:lnTo>
                  <a:pt x="7040644" y="685890"/>
                </a:lnTo>
                <a:lnTo>
                  <a:pt x="6973671" y="685890"/>
                </a:lnTo>
                <a:lnTo>
                  <a:pt x="6968536" y="672198"/>
                </a:lnTo>
                <a:lnTo>
                  <a:pt x="6968536" y="670486"/>
                </a:lnTo>
                <a:cubicBezTo>
                  <a:pt x="6965113" y="659076"/>
                  <a:pt x="6961119" y="646239"/>
                  <a:pt x="6956556" y="631977"/>
                </a:cubicBezTo>
                <a:cubicBezTo>
                  <a:pt x="6951992" y="617714"/>
                  <a:pt x="6946287" y="603451"/>
                  <a:pt x="6939441" y="589189"/>
                </a:cubicBezTo>
                <a:cubicBezTo>
                  <a:pt x="6932594" y="574926"/>
                  <a:pt x="6924893" y="561519"/>
                  <a:pt x="6916335" y="548968"/>
                </a:cubicBezTo>
                <a:cubicBezTo>
                  <a:pt x="6907777" y="536417"/>
                  <a:pt x="6897223" y="526148"/>
                  <a:pt x="6884672" y="518160"/>
                </a:cubicBezTo>
                <a:lnTo>
                  <a:pt x="6884672" y="911811"/>
                </a:lnTo>
                <a:cubicBezTo>
                  <a:pt x="6845877" y="849055"/>
                  <a:pt x="6799096" y="796568"/>
                  <a:pt x="6744327" y="754351"/>
                </a:cubicBezTo>
                <a:cubicBezTo>
                  <a:pt x="6689558" y="712133"/>
                  <a:pt x="6621668" y="691024"/>
                  <a:pt x="6540656" y="691024"/>
                </a:cubicBezTo>
                <a:cubicBezTo>
                  <a:pt x="6498438" y="691024"/>
                  <a:pt x="6458217" y="699582"/>
                  <a:pt x="6419993" y="716697"/>
                </a:cubicBezTo>
                <a:cubicBezTo>
                  <a:pt x="6381769" y="733813"/>
                  <a:pt x="6347824" y="756062"/>
                  <a:pt x="6318158" y="783447"/>
                </a:cubicBezTo>
                <a:cubicBezTo>
                  <a:pt x="6288491" y="810831"/>
                  <a:pt x="6264815" y="840783"/>
                  <a:pt x="6247130" y="873302"/>
                </a:cubicBezTo>
                <a:cubicBezTo>
                  <a:pt x="6229444" y="905821"/>
                  <a:pt x="6220601" y="937484"/>
                  <a:pt x="6220601" y="968291"/>
                </a:cubicBezTo>
                <a:cubicBezTo>
                  <a:pt x="6220601" y="988829"/>
                  <a:pt x="6223453" y="1005659"/>
                  <a:pt x="6229159" y="1018781"/>
                </a:cubicBezTo>
                <a:cubicBezTo>
                  <a:pt x="6234864" y="1031903"/>
                  <a:pt x="6241995" y="1042172"/>
                  <a:pt x="6250553" y="1049589"/>
                </a:cubicBezTo>
                <a:cubicBezTo>
                  <a:pt x="6259110" y="1057005"/>
                  <a:pt x="6268523" y="1062425"/>
                  <a:pt x="6278793" y="1065848"/>
                </a:cubicBezTo>
                <a:cubicBezTo>
                  <a:pt x="6289062" y="1069271"/>
                  <a:pt x="6299331" y="1070983"/>
                  <a:pt x="6309600" y="1070983"/>
                </a:cubicBezTo>
                <a:cubicBezTo>
                  <a:pt x="6321010" y="1070983"/>
                  <a:pt x="6333846" y="1067560"/>
                  <a:pt x="6348109" y="1060713"/>
                </a:cubicBezTo>
                <a:cubicBezTo>
                  <a:pt x="6362372" y="1053867"/>
                  <a:pt x="6376349" y="1045880"/>
                  <a:pt x="6390042" y="1036752"/>
                </a:cubicBezTo>
                <a:lnTo>
                  <a:pt x="6388330" y="1036752"/>
                </a:lnTo>
                <a:cubicBezTo>
                  <a:pt x="6400881" y="1029906"/>
                  <a:pt x="6413147" y="1023345"/>
                  <a:pt x="6425128" y="1017070"/>
                </a:cubicBezTo>
                <a:cubicBezTo>
                  <a:pt x="6437108" y="1010794"/>
                  <a:pt x="6447662" y="1007656"/>
                  <a:pt x="6456791" y="1007656"/>
                </a:cubicBezTo>
                <a:cubicBezTo>
                  <a:pt x="6473906" y="1007656"/>
                  <a:pt x="6489024" y="1012506"/>
                  <a:pt x="6502146" y="1022204"/>
                </a:cubicBezTo>
                <a:cubicBezTo>
                  <a:pt x="6515268" y="1031903"/>
                  <a:pt x="6521829" y="1044169"/>
                  <a:pt x="6521829" y="1059002"/>
                </a:cubicBezTo>
                <a:cubicBezTo>
                  <a:pt x="6521829" y="1064707"/>
                  <a:pt x="6510419" y="1080396"/>
                  <a:pt x="6487598" y="1106069"/>
                </a:cubicBezTo>
                <a:cubicBezTo>
                  <a:pt x="6464778" y="1131742"/>
                  <a:pt x="6425984" y="1170251"/>
                  <a:pt x="6371215" y="1221597"/>
                </a:cubicBezTo>
                <a:lnTo>
                  <a:pt x="6487598" y="1281500"/>
                </a:lnTo>
                <a:lnTo>
                  <a:pt x="6824769" y="951176"/>
                </a:lnTo>
                <a:cubicBezTo>
                  <a:pt x="6838461" y="970573"/>
                  <a:pt x="6851867" y="992538"/>
                  <a:pt x="6864989" y="1017070"/>
                </a:cubicBezTo>
                <a:cubicBezTo>
                  <a:pt x="6878111" y="1041601"/>
                  <a:pt x="6884672" y="1064707"/>
                  <a:pt x="6884672" y="1086386"/>
                </a:cubicBezTo>
                <a:lnTo>
                  <a:pt x="6884672" y="1574170"/>
                </a:lnTo>
                <a:lnTo>
                  <a:pt x="6975383" y="1658035"/>
                </a:lnTo>
                <a:lnTo>
                  <a:pt x="6975383" y="768043"/>
                </a:lnTo>
                <a:lnTo>
                  <a:pt x="7097124" y="768043"/>
                </a:lnTo>
                <a:lnTo>
                  <a:pt x="7110593" y="768043"/>
                </a:lnTo>
                <a:lnTo>
                  <a:pt x="7234046" y="768043"/>
                </a:lnTo>
                <a:lnTo>
                  <a:pt x="7234046" y="1575882"/>
                </a:lnTo>
                <a:lnTo>
                  <a:pt x="7323045" y="1658035"/>
                </a:lnTo>
                <a:lnTo>
                  <a:pt x="7323045" y="768043"/>
                </a:lnTo>
                <a:lnTo>
                  <a:pt x="7504987" y="768043"/>
                </a:lnTo>
                <a:lnTo>
                  <a:pt x="7533562" y="768043"/>
                </a:lnTo>
                <a:lnTo>
                  <a:pt x="8064656" y="768043"/>
                </a:lnTo>
                <a:lnTo>
                  <a:pt x="8064656" y="815966"/>
                </a:lnTo>
                <a:lnTo>
                  <a:pt x="7552910" y="1096655"/>
                </a:lnTo>
                <a:lnTo>
                  <a:pt x="7650467" y="1216462"/>
                </a:lnTo>
                <a:cubicBezTo>
                  <a:pt x="7754300" y="1232436"/>
                  <a:pt x="7846151" y="1271231"/>
                  <a:pt x="7926022" y="1332846"/>
                </a:cubicBezTo>
                <a:cubicBezTo>
                  <a:pt x="8005893" y="1394460"/>
                  <a:pt x="8065797" y="1488594"/>
                  <a:pt x="8105732" y="1615247"/>
                </a:cubicBezTo>
                <a:lnTo>
                  <a:pt x="8155366" y="1661458"/>
                </a:lnTo>
                <a:lnTo>
                  <a:pt x="8155366" y="768043"/>
                </a:lnTo>
                <a:lnTo>
                  <a:pt x="8286037" y="768043"/>
                </a:lnTo>
                <a:lnTo>
                  <a:pt x="8304269" y="768043"/>
                </a:lnTo>
                <a:lnTo>
                  <a:pt x="8843994" y="768043"/>
                </a:lnTo>
                <a:lnTo>
                  <a:pt x="8843994" y="814254"/>
                </a:lnTo>
                <a:lnTo>
                  <a:pt x="8325402" y="1096655"/>
                </a:lnTo>
                <a:lnTo>
                  <a:pt x="8422959" y="1216462"/>
                </a:lnTo>
                <a:cubicBezTo>
                  <a:pt x="8472023" y="1223308"/>
                  <a:pt x="8520230" y="1236430"/>
                  <a:pt x="8567583" y="1255827"/>
                </a:cubicBezTo>
                <a:cubicBezTo>
                  <a:pt x="8614935" y="1275224"/>
                  <a:pt x="8658579" y="1301182"/>
                  <a:pt x="8698514" y="1333701"/>
                </a:cubicBezTo>
                <a:cubicBezTo>
                  <a:pt x="8738450" y="1366220"/>
                  <a:pt x="8774392" y="1406156"/>
                  <a:pt x="8806340" y="1453508"/>
                </a:cubicBezTo>
                <a:cubicBezTo>
                  <a:pt x="8838288" y="1500860"/>
                  <a:pt x="8863392" y="1555344"/>
                  <a:pt x="8881648" y="1616959"/>
                </a:cubicBezTo>
                <a:lnTo>
                  <a:pt x="8934704" y="1656324"/>
                </a:lnTo>
                <a:lnTo>
                  <a:pt x="8934704" y="768043"/>
                </a:lnTo>
                <a:lnTo>
                  <a:pt x="9068798" y="768043"/>
                </a:lnTo>
                <a:lnTo>
                  <a:pt x="9081896" y="768043"/>
                </a:lnTo>
                <a:lnTo>
                  <a:pt x="10057687" y="768043"/>
                </a:lnTo>
                <a:lnTo>
                  <a:pt x="10064905" y="768043"/>
                </a:lnTo>
                <a:lnTo>
                  <a:pt x="10625913" y="768043"/>
                </a:lnTo>
                <a:lnTo>
                  <a:pt x="10625913" y="1259250"/>
                </a:lnTo>
                <a:cubicBezTo>
                  <a:pt x="10604233" y="1217033"/>
                  <a:pt x="10579416" y="1181376"/>
                  <a:pt x="10551462" y="1152280"/>
                </a:cubicBezTo>
                <a:cubicBezTo>
                  <a:pt x="10523506" y="1123184"/>
                  <a:pt x="10494981" y="1099793"/>
                  <a:pt x="10465886" y="1082107"/>
                </a:cubicBezTo>
                <a:cubicBezTo>
                  <a:pt x="10436790" y="1064422"/>
                  <a:pt x="10408264" y="1051585"/>
                  <a:pt x="10380309" y="1043598"/>
                </a:cubicBezTo>
                <a:cubicBezTo>
                  <a:pt x="10352355" y="1035611"/>
                  <a:pt x="10326967" y="1031618"/>
                  <a:pt x="10304147" y="1031618"/>
                </a:cubicBezTo>
                <a:cubicBezTo>
                  <a:pt x="10275621" y="1031618"/>
                  <a:pt x="10248808" y="1035326"/>
                  <a:pt x="10223705" y="1042742"/>
                </a:cubicBezTo>
                <a:cubicBezTo>
                  <a:pt x="10198602" y="1050159"/>
                  <a:pt x="10176353" y="1061284"/>
                  <a:pt x="10156956" y="1076117"/>
                </a:cubicBezTo>
                <a:cubicBezTo>
                  <a:pt x="10137558" y="1090950"/>
                  <a:pt x="10122155" y="1109492"/>
                  <a:pt x="10110744" y="1131742"/>
                </a:cubicBezTo>
                <a:cubicBezTo>
                  <a:pt x="10099334" y="1153991"/>
                  <a:pt x="10093629" y="1179379"/>
                  <a:pt x="10093629" y="1207904"/>
                </a:cubicBezTo>
                <a:cubicBezTo>
                  <a:pt x="10093629" y="1228443"/>
                  <a:pt x="10097052" y="1247840"/>
                  <a:pt x="10103898" y="1266096"/>
                </a:cubicBezTo>
                <a:cubicBezTo>
                  <a:pt x="10110744" y="1284352"/>
                  <a:pt x="10120728" y="1300897"/>
                  <a:pt x="10133850" y="1315730"/>
                </a:cubicBezTo>
                <a:cubicBezTo>
                  <a:pt x="10146972" y="1330564"/>
                  <a:pt x="10162946" y="1342259"/>
                  <a:pt x="10181773" y="1350817"/>
                </a:cubicBezTo>
                <a:cubicBezTo>
                  <a:pt x="10200599" y="1359374"/>
                  <a:pt x="10221423" y="1363653"/>
                  <a:pt x="10244243" y="1363653"/>
                </a:cubicBezTo>
                <a:cubicBezTo>
                  <a:pt x="10259077" y="1363653"/>
                  <a:pt x="10274480" y="1360515"/>
                  <a:pt x="10290454" y="1354240"/>
                </a:cubicBezTo>
                <a:cubicBezTo>
                  <a:pt x="10306428" y="1347964"/>
                  <a:pt x="10321262" y="1338836"/>
                  <a:pt x="10334954" y="1326855"/>
                </a:cubicBezTo>
                <a:cubicBezTo>
                  <a:pt x="10348646" y="1314875"/>
                  <a:pt x="10359771" y="1300612"/>
                  <a:pt x="10368329" y="1284067"/>
                </a:cubicBezTo>
                <a:cubicBezTo>
                  <a:pt x="10376886" y="1267522"/>
                  <a:pt x="10381165" y="1249551"/>
                  <a:pt x="10381165" y="1230154"/>
                </a:cubicBezTo>
                <a:cubicBezTo>
                  <a:pt x="10381165" y="1218744"/>
                  <a:pt x="10379739" y="1207049"/>
                  <a:pt x="10376886" y="1195068"/>
                </a:cubicBezTo>
                <a:cubicBezTo>
                  <a:pt x="10374034" y="1183087"/>
                  <a:pt x="10368614" y="1169680"/>
                  <a:pt x="10360627" y="1154847"/>
                </a:cubicBezTo>
                <a:cubicBezTo>
                  <a:pt x="10397139" y="1159411"/>
                  <a:pt x="10433367" y="1175385"/>
                  <a:pt x="10469309" y="1202770"/>
                </a:cubicBezTo>
                <a:cubicBezTo>
                  <a:pt x="10505251" y="1230154"/>
                  <a:pt x="10537770" y="1264955"/>
                  <a:pt x="10566865" y="1307173"/>
                </a:cubicBezTo>
                <a:cubicBezTo>
                  <a:pt x="10595961" y="1349390"/>
                  <a:pt x="10619352" y="1396742"/>
                  <a:pt x="10637038" y="1449229"/>
                </a:cubicBezTo>
                <a:cubicBezTo>
                  <a:pt x="10654723" y="1501716"/>
                  <a:pt x="10663566" y="1555344"/>
                  <a:pt x="10663566" y="1610112"/>
                </a:cubicBezTo>
                <a:lnTo>
                  <a:pt x="10716624" y="1658035"/>
                </a:lnTo>
                <a:lnTo>
                  <a:pt x="10716624" y="768043"/>
                </a:lnTo>
                <a:lnTo>
                  <a:pt x="10858680" y="768043"/>
                </a:lnTo>
                <a:lnTo>
                  <a:pt x="10798777" y="685890"/>
                </a:lnTo>
                <a:lnTo>
                  <a:pt x="10005001" y="685890"/>
                </a:lnTo>
                <a:lnTo>
                  <a:pt x="10001207" y="685890"/>
                </a:lnTo>
                <a:lnTo>
                  <a:pt x="9015146" y="685890"/>
                </a:lnTo>
                <a:lnTo>
                  <a:pt x="9012318" y="685890"/>
                </a:lnTo>
                <a:lnTo>
                  <a:pt x="8237519" y="685890"/>
                </a:lnTo>
                <a:lnTo>
                  <a:pt x="8229557" y="685890"/>
                </a:lnTo>
                <a:lnTo>
                  <a:pt x="7470236" y="685890"/>
                </a:lnTo>
                <a:lnTo>
                  <a:pt x="7448507" y="685890"/>
                </a:lnTo>
                <a:lnTo>
                  <a:pt x="7305930" y="685890"/>
                </a:lnTo>
                <a:lnTo>
                  <a:pt x="7252873" y="607160"/>
                </a:lnTo>
                <a:cubicBezTo>
                  <a:pt x="7304218" y="542122"/>
                  <a:pt x="7359843" y="494199"/>
                  <a:pt x="7419746" y="463392"/>
                </a:cubicBezTo>
                <a:cubicBezTo>
                  <a:pt x="7479649" y="432584"/>
                  <a:pt x="7545543" y="417181"/>
                  <a:pt x="7617427" y="417181"/>
                </a:cubicBezTo>
                <a:cubicBezTo>
                  <a:pt x="7657362" y="417181"/>
                  <a:pt x="7695872" y="421745"/>
                  <a:pt x="7732955" y="430873"/>
                </a:cubicBezTo>
                <a:cubicBezTo>
                  <a:pt x="7770038" y="440001"/>
                  <a:pt x="7806550" y="452837"/>
                  <a:pt x="7842492" y="469382"/>
                </a:cubicBezTo>
                <a:cubicBezTo>
                  <a:pt x="7878434" y="485927"/>
                  <a:pt x="7913806" y="504754"/>
                  <a:pt x="7948607" y="525862"/>
                </a:cubicBezTo>
                <a:cubicBezTo>
                  <a:pt x="7983408" y="546971"/>
                  <a:pt x="8019065" y="569506"/>
                  <a:pt x="8055577" y="593468"/>
                </a:cubicBezTo>
                <a:lnTo>
                  <a:pt x="8055577" y="523295"/>
                </a:lnTo>
                <a:cubicBezTo>
                  <a:pt x="8009936" y="489065"/>
                  <a:pt x="7968004" y="458828"/>
                  <a:pt x="7929780" y="432584"/>
                </a:cubicBezTo>
                <a:cubicBezTo>
                  <a:pt x="7891556" y="406341"/>
                  <a:pt x="7853617" y="383806"/>
                  <a:pt x="7815964" y="364979"/>
                </a:cubicBezTo>
                <a:cubicBezTo>
                  <a:pt x="7778310" y="346152"/>
                  <a:pt x="7739801" y="331890"/>
                  <a:pt x="7700436" y="322191"/>
                </a:cubicBezTo>
                <a:cubicBezTo>
                  <a:pt x="7661071" y="312492"/>
                  <a:pt x="7618568" y="307643"/>
                  <a:pt x="7572927" y="307643"/>
                </a:cubicBezTo>
                <a:close/>
                <a:moveTo>
                  <a:pt x="9882293" y="277357"/>
                </a:moveTo>
                <a:lnTo>
                  <a:pt x="9517739" y="597411"/>
                </a:lnTo>
                <a:lnTo>
                  <a:pt x="9704295" y="597411"/>
                </a:lnTo>
                <a:lnTo>
                  <a:pt x="9978139" y="277357"/>
                </a:lnTo>
                <a:close/>
                <a:moveTo>
                  <a:pt x="0" y="0"/>
                </a:moveTo>
                <a:lnTo>
                  <a:pt x="12359481" y="0"/>
                </a:lnTo>
                <a:lnTo>
                  <a:pt x="12359481" y="2362200"/>
                </a:lnTo>
                <a:lnTo>
                  <a:pt x="0" y="236220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2857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800" dirty="0">
              <a:ln w="28575">
                <a:solidFill>
                  <a:srgbClr val="C00000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481" y="381000"/>
            <a:ext cx="9906000" cy="10668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আজকের পাঠের বিষয়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rId6" action="ppaction://hlinkpres?slideindex=24&amp;slidetitle=Slide 24" highlightClick="1"/>
          </p:cNvPr>
          <p:cNvSpPr/>
          <p:nvPr/>
        </p:nvSpPr>
        <p:spPr>
          <a:xfrm>
            <a:off x="396081" y="7010400"/>
            <a:ext cx="685800" cy="4572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8396E-6 -1.04575E-6 L 0.25003 -1.045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47B655-4AD3-400C-ADE5-FC761DDC4A5E}"/>
              </a:ext>
            </a:extLst>
          </p:cNvPr>
          <p:cNvSpPr/>
          <p:nvPr/>
        </p:nvSpPr>
        <p:spPr>
          <a:xfrm>
            <a:off x="0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548481" y="2753380"/>
            <a:ext cx="11430000" cy="4104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548481" y="2133600"/>
            <a:ext cx="11430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81" y="4368225"/>
            <a:ext cx="1066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(২) আবহাওয়া ও জলবায়ু পরিবর্তনের কারণ ব্যাখ্যা করতে পারবে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53681" y="319538"/>
            <a:ext cx="4495800" cy="1509262"/>
            <a:chOff x="2819400" y="609600"/>
            <a:chExt cx="3429000" cy="762000"/>
          </a:xfrm>
        </p:grpSpPr>
        <p:sp>
          <p:nvSpPr>
            <p:cNvPr id="7" name="Regular Pentagon 6"/>
            <p:cNvSpPr/>
            <p:nvPr/>
          </p:nvSpPr>
          <p:spPr>
            <a:xfrm rot="10800000">
              <a:off x="2819400" y="609600"/>
              <a:ext cx="3429000" cy="762000"/>
            </a:xfrm>
            <a:prstGeom prst="pentagon">
              <a:avLst/>
            </a:prstGeom>
            <a:solidFill>
              <a:srgbClr val="00B0F0"/>
            </a:solidFill>
            <a:ln w="762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717575"/>
              <a:ext cx="2209800" cy="606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48481" y="6858000"/>
            <a:ext cx="11430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681" y="5780782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(৩) জলবায়ু পরিবর্তনের ফলে সৃষ্ট দুর্যোগ সম্পর্কে বলতে  পারবে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881" y="3072825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(১) আবহাওয়া ও জলবায়ু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কাকে বলে তা বলতে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ction Button: Forward or Next 10">
            <a:hlinkClick r:id="rId2" action="ppaction://hlinkpres?slideindex=24&amp;slidetitle=Slide 24" highlightClick="1"/>
          </p:cNvPr>
          <p:cNvSpPr/>
          <p:nvPr/>
        </p:nvSpPr>
        <p:spPr>
          <a:xfrm>
            <a:off x="357981" y="7049869"/>
            <a:ext cx="685800" cy="4572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9D9013-4D19-4FE5-83EB-2D6BE8B1DD5E}"/>
              </a:ext>
            </a:extLst>
          </p:cNvPr>
          <p:cNvSpPr/>
          <p:nvPr/>
        </p:nvSpPr>
        <p:spPr>
          <a:xfrm>
            <a:off x="0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" name="Picture 1" descr="01141.jpg"/>
          <p:cNvPicPr>
            <a:picLocks noChangeAspect="1"/>
          </p:cNvPicPr>
          <p:nvPr/>
        </p:nvPicPr>
        <p:blipFill>
          <a:blip r:embed="rId2"/>
          <a:srcRect l="21538" t="5556"/>
          <a:stretch>
            <a:fillRect/>
          </a:stretch>
        </p:blipFill>
        <p:spPr>
          <a:xfrm>
            <a:off x="1875062" y="748114"/>
            <a:ext cx="4297705" cy="2865137"/>
          </a:xfrm>
          <a:prstGeom prst="round2DiagRect">
            <a:avLst>
              <a:gd name="adj1" fmla="val 0"/>
              <a:gd name="adj2" fmla="val 19048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Picture 3" descr="show_image_spPGNewspro.php.jpeg"/>
          <p:cNvPicPr>
            <a:picLocks noChangeAspect="1"/>
          </p:cNvPicPr>
          <p:nvPr/>
        </p:nvPicPr>
        <p:blipFill>
          <a:blip r:embed="rId3"/>
          <a:srcRect r="2074"/>
          <a:stretch>
            <a:fillRect/>
          </a:stretch>
        </p:blipFill>
        <p:spPr>
          <a:xfrm>
            <a:off x="6354195" y="761999"/>
            <a:ext cx="4495799" cy="2852143"/>
          </a:xfrm>
          <a:prstGeom prst="round2DiagRect">
            <a:avLst/>
          </a:prstGeom>
          <a:ln w="12700" cap="sq" cmpd="thickThin">
            <a:noFill/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 descr="ss3.jpg"/>
          <p:cNvPicPr>
            <a:picLocks noChangeAspect="1"/>
          </p:cNvPicPr>
          <p:nvPr/>
        </p:nvPicPr>
        <p:blipFill>
          <a:blip r:embed="rId4"/>
          <a:srcRect t="2632"/>
          <a:stretch>
            <a:fillRect/>
          </a:stretch>
        </p:blipFill>
        <p:spPr>
          <a:xfrm>
            <a:off x="1890421" y="3779762"/>
            <a:ext cx="4296860" cy="2925838"/>
          </a:xfrm>
          <a:prstGeom prst="round2DiagRect">
            <a:avLst>
              <a:gd name="adj1" fmla="val 15796"/>
              <a:gd name="adj2" fmla="val 0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ATAUR\Desktop\RAIN RAIN\1a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9681" y="3779762"/>
            <a:ext cx="4495800" cy="2925838"/>
          </a:xfrm>
          <a:prstGeom prst="round2DiagRect">
            <a:avLst>
              <a:gd name="adj1" fmla="val 0"/>
              <a:gd name="adj2" fmla="val 13289"/>
            </a:avLst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767681" y="-6899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পারবে আবহাওয়া কাকে বলে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681" y="1654314"/>
            <a:ext cx="114300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তাপ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681" y="5007114"/>
            <a:ext cx="114300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মেঘ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11681" y="1676400"/>
            <a:ext cx="114300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বায়ু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11681" y="4930914"/>
            <a:ext cx="114300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বৃষ্টি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0081" y="6759714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এই অবস্থাগুলো অল্প সময়ে পরিবর্তন হতে পারে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BF8266-524C-4EDF-BA3A-60A031ABA680}"/>
              </a:ext>
            </a:extLst>
          </p:cNvPr>
          <p:cNvSpPr/>
          <p:nvPr/>
        </p:nvSpPr>
        <p:spPr>
          <a:xfrm>
            <a:off x="0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Oval 1"/>
          <p:cNvSpPr/>
          <p:nvPr/>
        </p:nvSpPr>
        <p:spPr>
          <a:xfrm rot="20293858">
            <a:off x="2371938" y="1890054"/>
            <a:ext cx="1814097" cy="1879157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rot="1931785">
            <a:off x="8940438" y="3779569"/>
            <a:ext cx="1669382" cy="161484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pPr algn="ctr"/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19357881">
            <a:off x="1869821" y="3764995"/>
            <a:ext cx="1598813" cy="163053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মেঘ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814715">
            <a:off x="6283609" y="957259"/>
            <a:ext cx="1864745" cy="16917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মাত্রা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29881" y="1219200"/>
            <a:ext cx="1981200" cy="1676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1784169">
            <a:off x="8099210" y="1964183"/>
            <a:ext cx="1814942" cy="173878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কুয়াশা 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4282281" y="5257800"/>
            <a:ext cx="4267200" cy="1981200"/>
          </a:xfrm>
          <a:prstGeom prst="flowChartMagneticDisk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4686116" y="5192673"/>
            <a:ext cx="3581400" cy="1817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আবহাওয়া 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281" y="228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মনোযোগে দেখ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481" y="2057400"/>
            <a:ext cx="1135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নির্দিষ্ট সময়ের কোনো নির্দিষ্ট স্থানের আকাশ ও বায়ুমন্ডলের সাময়িক অবস্থাকে আবহাওয়া বলে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334E-6 -5.88235E-7 L 0.26277 0.449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2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25902 0.220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1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0589E-6 3.46405E-6 L 0.29928 0.224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1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5417 0.57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28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08E-6 4.11765E-6 L 0.11573 0.558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27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785E-6 -3.33333E-6 L -0.20674 0.458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BC9D29-A5EB-4B73-8F8A-80F18A66A27D}"/>
              </a:ext>
            </a:extLst>
          </p:cNvPr>
          <p:cNvSpPr/>
          <p:nvPr/>
        </p:nvSpPr>
        <p:spPr>
          <a:xfrm>
            <a:off x="0" y="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extBox 1"/>
          <p:cNvSpPr txBox="1"/>
          <p:nvPr/>
        </p:nvSpPr>
        <p:spPr>
          <a:xfrm>
            <a:off x="1843881" y="304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কোনো স্থানের আবহাওয়া পরিবর্তনের ধারাই জলবায়ু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4510881" y="4800600"/>
            <a:ext cx="3733800" cy="2209800"/>
          </a:xfrm>
          <a:prstGeom prst="flowChartMagneticDisk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1483084" y="1874460"/>
            <a:ext cx="1485900" cy="1573367"/>
            <a:chOff x="114300" y="1219200"/>
            <a:chExt cx="1638300" cy="1826646"/>
          </a:xfrm>
        </p:grpSpPr>
        <p:grpSp>
          <p:nvGrpSpPr>
            <p:cNvPr id="6" name="Group 19"/>
            <p:cNvGrpSpPr/>
            <p:nvPr/>
          </p:nvGrpSpPr>
          <p:grpSpPr>
            <a:xfrm>
              <a:off x="114300" y="1219200"/>
              <a:ext cx="1638300" cy="1578852"/>
              <a:chOff x="1371600" y="1905000"/>
              <a:chExt cx="7239000" cy="4243167"/>
            </a:xfrm>
          </p:grpSpPr>
          <p:sp>
            <p:nvSpPr>
              <p:cNvPr id="8" name="Flowchart: Magnetic Disk 7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/>
              </a:p>
            </p:txBody>
          </p:sp>
          <p:sp>
            <p:nvSpPr>
              <p:cNvPr id="9" name="Oval Callout 8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5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105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105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Callout 9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8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Callout 10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1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1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Oval Callout 11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Oval Callout 12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Oval Callout 13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73044" y="3843438"/>
                <a:ext cx="3581403" cy="230472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6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81000" y="2438399"/>
              <a:ext cx="1219200" cy="60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১ম বছর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44081" y="1447800"/>
            <a:ext cx="1600200" cy="1573367"/>
            <a:chOff x="1752600" y="1219200"/>
            <a:chExt cx="1752600" cy="1826646"/>
          </a:xfrm>
        </p:grpSpPr>
        <p:grpSp>
          <p:nvGrpSpPr>
            <p:cNvPr id="17" name="Group 9"/>
            <p:cNvGrpSpPr/>
            <p:nvPr/>
          </p:nvGrpSpPr>
          <p:grpSpPr>
            <a:xfrm>
              <a:off x="1752600" y="1219200"/>
              <a:ext cx="1752600" cy="1614584"/>
              <a:chOff x="1371600" y="1905000"/>
              <a:chExt cx="7239000" cy="4339195"/>
            </a:xfrm>
          </p:grpSpPr>
          <p:sp>
            <p:nvSpPr>
              <p:cNvPr id="19" name="Flowchart: Magnetic Disk 18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" name="Oval Callout 19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11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11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Oval Callout 3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9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Oval Callout 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0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5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105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105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Oval Callout 5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1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Oval Callout 6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Oval Callout 7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6" name="TextBox 8"/>
              <p:cNvSpPr txBox="1"/>
              <p:nvPr/>
            </p:nvSpPr>
            <p:spPr>
              <a:xfrm>
                <a:off x="3124201" y="3699391"/>
                <a:ext cx="3762828" cy="254480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7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119085" y="2438399"/>
              <a:ext cx="1219200" cy="60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২য় বছর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0481" y="1970077"/>
            <a:ext cx="1905000" cy="1429633"/>
            <a:chOff x="3505200" y="1219200"/>
            <a:chExt cx="1828800" cy="1922974"/>
          </a:xfrm>
        </p:grpSpPr>
        <p:grpSp>
          <p:nvGrpSpPr>
            <p:cNvPr id="28" name="Group 10"/>
            <p:cNvGrpSpPr/>
            <p:nvPr/>
          </p:nvGrpSpPr>
          <p:grpSpPr>
            <a:xfrm>
              <a:off x="3505200" y="1219200"/>
              <a:ext cx="1828800" cy="1747425"/>
              <a:chOff x="1371600" y="1905000"/>
              <a:chExt cx="7239000" cy="4419956"/>
            </a:xfrm>
          </p:grpSpPr>
          <p:sp>
            <p:nvSpPr>
              <p:cNvPr id="30" name="Flowchart: Magnetic Disk 29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31" name="Oval Callout 30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12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Oval Callout 31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1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11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Oval Callout 33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Oval Callout 34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Oval Callout 35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291839" y="3550040"/>
                <a:ext cx="3581401" cy="27749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7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041648" y="2438400"/>
              <a:ext cx="1219200" cy="70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৩য় বছর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01681" y="1447800"/>
            <a:ext cx="1828800" cy="1570910"/>
            <a:chOff x="5334000" y="1143000"/>
            <a:chExt cx="1905000" cy="1995615"/>
          </a:xfrm>
        </p:grpSpPr>
        <p:grpSp>
          <p:nvGrpSpPr>
            <p:cNvPr id="39" name="Group 28"/>
            <p:cNvGrpSpPr/>
            <p:nvPr/>
          </p:nvGrpSpPr>
          <p:grpSpPr>
            <a:xfrm>
              <a:off x="5334000" y="1143000"/>
              <a:ext cx="1905000" cy="1766696"/>
              <a:chOff x="1371600" y="1905000"/>
              <a:chExt cx="7239000" cy="4220441"/>
            </a:xfrm>
          </p:grpSpPr>
          <p:sp>
            <p:nvSpPr>
              <p:cNvPr id="41" name="Flowchart: Magnetic Disk 40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42" name="Oval Callout 41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0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11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11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Oval Callout 42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1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9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Oval Callout 43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5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105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105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Oval Callout 44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2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6" name="Oval Callout 45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2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Oval Callout 46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2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8" name="TextBox 36"/>
              <p:cNvSpPr txBox="1"/>
              <p:nvPr/>
            </p:nvSpPr>
            <p:spPr>
              <a:xfrm>
                <a:off x="3181350" y="3650284"/>
                <a:ext cx="3581401" cy="24751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7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861050" y="2473939"/>
              <a:ext cx="1219200" cy="66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৪র্থ  বছর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06681" y="2137804"/>
            <a:ext cx="1676400" cy="1642906"/>
            <a:chOff x="7239000" y="1143000"/>
            <a:chExt cx="1828800" cy="1788922"/>
          </a:xfrm>
        </p:grpSpPr>
        <p:grpSp>
          <p:nvGrpSpPr>
            <p:cNvPr id="50" name="Group 37"/>
            <p:cNvGrpSpPr/>
            <p:nvPr/>
          </p:nvGrpSpPr>
          <p:grpSpPr>
            <a:xfrm>
              <a:off x="7239000" y="1143000"/>
              <a:ext cx="1828800" cy="1295400"/>
              <a:chOff x="1371600" y="1905000"/>
              <a:chExt cx="7239000" cy="3276600"/>
            </a:xfrm>
          </p:grpSpPr>
          <p:sp>
            <p:nvSpPr>
              <p:cNvPr id="52" name="Flowchart: Magnetic Disk 51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53" name="Oval Callout 52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12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Oval Callout 53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1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Oval Callout 5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11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Oval Callout 55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2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Oval Callout 56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30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Oval Callout 57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31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124203" y="3781544"/>
                <a:ext cx="4499260" cy="139867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7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765473" y="2362200"/>
              <a:ext cx="1219200" cy="56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৫ম বছর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20081" y="3886200"/>
            <a:ext cx="1905000" cy="1494710"/>
            <a:chOff x="3505200" y="1219200"/>
            <a:chExt cx="1828800" cy="2010508"/>
          </a:xfrm>
        </p:grpSpPr>
        <p:grpSp>
          <p:nvGrpSpPr>
            <p:cNvPr id="62" name="Group 10"/>
            <p:cNvGrpSpPr/>
            <p:nvPr/>
          </p:nvGrpSpPr>
          <p:grpSpPr>
            <a:xfrm>
              <a:off x="3505200" y="1219200"/>
              <a:ext cx="1828800" cy="1729696"/>
              <a:chOff x="1371600" y="1905000"/>
              <a:chExt cx="7239000" cy="4375113"/>
            </a:xfrm>
          </p:grpSpPr>
          <p:sp>
            <p:nvSpPr>
              <p:cNvPr id="64" name="Flowchart: Magnetic Disk 63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65" name="Oval Callout 64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12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Oval Callout 65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1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11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Oval Callout 67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9" name="Oval Callout 68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0" name="Oval Callout 69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124202" y="3505198"/>
                <a:ext cx="3459478" cy="277491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7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968496" y="2525934"/>
              <a:ext cx="1219200" cy="70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৬ষ্ঠ বছর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29881" y="3200400"/>
            <a:ext cx="1905000" cy="1494710"/>
            <a:chOff x="3505200" y="1219200"/>
            <a:chExt cx="1828800" cy="2010508"/>
          </a:xfrm>
        </p:grpSpPr>
        <p:grpSp>
          <p:nvGrpSpPr>
            <p:cNvPr id="73" name="Group 10"/>
            <p:cNvGrpSpPr/>
            <p:nvPr/>
          </p:nvGrpSpPr>
          <p:grpSpPr>
            <a:xfrm>
              <a:off x="3505200" y="1219200"/>
              <a:ext cx="1828800" cy="1729696"/>
              <a:chOff x="1371600" y="1905000"/>
              <a:chExt cx="7239000" cy="4375113"/>
            </a:xfrm>
          </p:grpSpPr>
          <p:sp>
            <p:nvSpPr>
              <p:cNvPr id="75" name="Flowchart: Magnetic Disk 74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76" name="Oval Callout 75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12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7" name="Oval Callout 76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1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8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11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9" name="Oval Callout 78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0" name="Oval Callout 79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1" name="Oval Callout 80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124202" y="3505198"/>
                <a:ext cx="3581401" cy="277491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7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968496" y="2525934"/>
              <a:ext cx="1219200" cy="70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৭ম বছর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873081" y="3200400"/>
            <a:ext cx="1905000" cy="1494710"/>
            <a:chOff x="3505200" y="1219200"/>
            <a:chExt cx="1828800" cy="2010508"/>
          </a:xfrm>
        </p:grpSpPr>
        <p:grpSp>
          <p:nvGrpSpPr>
            <p:cNvPr id="84" name="Group 10"/>
            <p:cNvGrpSpPr/>
            <p:nvPr/>
          </p:nvGrpSpPr>
          <p:grpSpPr>
            <a:xfrm>
              <a:off x="3505200" y="1219200"/>
              <a:ext cx="1828800" cy="1729696"/>
              <a:chOff x="1371600" y="1905000"/>
              <a:chExt cx="7239000" cy="4375113"/>
            </a:xfrm>
          </p:grpSpPr>
          <p:sp>
            <p:nvSpPr>
              <p:cNvPr id="86" name="Flowchart: Magnetic Disk 85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87" name="Oval Callout 86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12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8" name="Oval Callout 87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1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9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11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0" name="Oval Callout 89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1" name="Oval Callout 90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2" name="Oval Callout 91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124202" y="3505198"/>
                <a:ext cx="3581401" cy="277491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7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3968496" y="2525934"/>
              <a:ext cx="1219200" cy="70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৮ম বছর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701881" y="4038600"/>
            <a:ext cx="1905000" cy="1494710"/>
            <a:chOff x="3505200" y="1219200"/>
            <a:chExt cx="1828800" cy="2010508"/>
          </a:xfrm>
        </p:grpSpPr>
        <p:grpSp>
          <p:nvGrpSpPr>
            <p:cNvPr id="95" name="Group 10"/>
            <p:cNvGrpSpPr/>
            <p:nvPr/>
          </p:nvGrpSpPr>
          <p:grpSpPr>
            <a:xfrm>
              <a:off x="3505200" y="1219200"/>
              <a:ext cx="1828800" cy="1729696"/>
              <a:chOff x="1371600" y="1905000"/>
              <a:chExt cx="7239000" cy="4375113"/>
            </a:xfrm>
          </p:grpSpPr>
          <p:sp>
            <p:nvSpPr>
              <p:cNvPr id="97" name="Flowchart: Magnetic Disk 96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98" name="Oval Callout 97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12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1200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9" name="Oval Callout 98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1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0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11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11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1" name="Oval Callout 100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2" name="Oval Callout 101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3" name="Oval Callout 102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124202" y="3505198"/>
                <a:ext cx="3581401" cy="277491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7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3968496" y="2525934"/>
              <a:ext cx="1219200" cy="70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৯ম বছর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739481" y="5257800"/>
            <a:ext cx="3352800" cy="1447800"/>
            <a:chOff x="0" y="4419600"/>
            <a:chExt cx="2971800" cy="1143000"/>
          </a:xfrm>
        </p:grpSpPr>
        <p:sp>
          <p:nvSpPr>
            <p:cNvPr id="107" name="Oval 106"/>
            <p:cNvSpPr/>
            <p:nvPr/>
          </p:nvSpPr>
          <p:spPr>
            <a:xfrm>
              <a:off x="0" y="4419600"/>
              <a:ext cx="2971800" cy="1143000"/>
            </a:xfrm>
            <a:prstGeom prst="ellipse">
              <a:avLst/>
            </a:prstGeom>
            <a:blipFill>
              <a:blip r:embed="rId32"/>
              <a:tile tx="0" ty="0" sx="100000" sy="100000" flip="none" algn="tl"/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1000" y="4648200"/>
              <a:ext cx="2209800" cy="801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জলবায়ু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529681" y="2514600"/>
            <a:ext cx="7848600" cy="2308324"/>
          </a:xfrm>
          <a:prstGeom prst="rect">
            <a:avLst/>
          </a:prstGeom>
          <a:blipFill>
            <a:blip r:embed="rId33"/>
            <a:tile tx="0" ty="0" sx="100000" sy="100000" flip="none" algn="tl"/>
          </a:blip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জলবায়ু হলো কোনো জায়গার অনেক বছরের আবহাওয়ার একটি সামগ্রিক অবস্থা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3081E-7 3.33333E-6 L 0.33633 0.406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7" y="2034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093E-7 2.54902E-6 L 0.21797 0.489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244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2 -0.03349 L 0.0346 0.449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" y="241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5895E-6 2.54902E-6 L -0.14586 0.485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9" y="2426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046E-6 1.04575E-6 L -0.29806 0.401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3" y="2007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904E-6 -9.80392E-7 L 0.28336 0.1666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8" y="83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862E-6 4.31373E-6 L 0.14586 0.277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7" y="138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912E-6 4.31373E-6 L -0.12077 0.2777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5" y="1388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239E-6 1.17647E-6 L -0.2646 0.1568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30" y="7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66057F-8BB6-47FE-BC2E-4AF59AA8836B}"/>
              </a:ext>
            </a:extLst>
          </p:cNvPr>
          <p:cNvSpPr/>
          <p:nvPr/>
        </p:nvSpPr>
        <p:spPr>
          <a:xfrm>
            <a:off x="-1" y="-38100"/>
            <a:ext cx="12526963" cy="777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58381" y="38100"/>
            <a:ext cx="5562600" cy="6858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4281" y="3258893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আবহাওয়া ও জলবায়ু বলতে কী বুঝ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CITRO\6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681" y="787689"/>
            <a:ext cx="2438400" cy="2471204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Action Button: Forward or Next 4">
            <a:hlinkClick r:id="rId3" action="ppaction://hlinkpres?slideindex=24&amp;slidetitle=Slide 24" highlightClick="1"/>
          </p:cNvPr>
          <p:cNvSpPr/>
          <p:nvPr/>
        </p:nvSpPr>
        <p:spPr>
          <a:xfrm>
            <a:off x="396081" y="6934200"/>
            <a:ext cx="685800" cy="4572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9CD37-7363-45F3-A6BB-C3D4B13F9806}"/>
              </a:ext>
            </a:extLst>
          </p:cNvPr>
          <p:cNvSpPr txBox="1"/>
          <p:nvPr/>
        </p:nvSpPr>
        <p:spPr>
          <a:xfrm>
            <a:off x="1458257" y="4385057"/>
            <a:ext cx="1021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উত্তরঃকোন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ড় 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ৃষ্টিপাতকে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বলে।কোন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্তনের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নির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ধারাই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ু।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671</Words>
  <Application>Microsoft Office PowerPoint</Application>
  <PresentationFormat>Custom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User</cp:lastModifiedBy>
  <cp:revision>150</cp:revision>
  <dcterms:created xsi:type="dcterms:W3CDTF">2006-08-16T00:00:00Z</dcterms:created>
  <dcterms:modified xsi:type="dcterms:W3CDTF">2020-10-02T03:49:56Z</dcterms:modified>
</cp:coreProperties>
</file>