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1" r:id="rId4"/>
    <p:sldId id="272" r:id="rId5"/>
    <p:sldId id="266" r:id="rId6"/>
    <p:sldId id="257" r:id="rId7"/>
    <p:sldId id="258" r:id="rId8"/>
    <p:sldId id="259" r:id="rId9"/>
    <p:sldId id="260" r:id="rId10"/>
    <p:sldId id="267" r:id="rId11"/>
    <p:sldId id="261" r:id="rId12"/>
    <p:sldId id="262" r:id="rId13"/>
    <p:sldId id="268" r:id="rId14"/>
    <p:sldId id="264" r:id="rId15"/>
    <p:sldId id="265" r:id="rId16"/>
    <p:sldId id="275" r:id="rId17"/>
    <p:sldId id="274" r:id="rId18"/>
    <p:sldId id="273" r:id="rId19"/>
    <p:sldId id="276" r:id="rId20"/>
  </p:sldIdLst>
  <p:sldSz cx="14630400" cy="8321675"/>
  <p:notesSz cx="6858000" cy="9144000"/>
  <p:defaultTextStyle>
    <a:defPPr>
      <a:defRPr lang="en-US"/>
    </a:defPPr>
    <a:lvl1pPr marL="0" algn="l" defTabSz="1311524" rtl="0" eaLnBrk="1" latinLnBrk="0" hangingPunct="1">
      <a:defRPr sz="2600" kern="1200">
        <a:solidFill>
          <a:schemeClr val="tx1"/>
        </a:solidFill>
        <a:latin typeface="+mn-lt"/>
        <a:ea typeface="+mn-ea"/>
        <a:cs typeface="+mn-cs"/>
      </a:defRPr>
    </a:lvl1pPr>
    <a:lvl2pPr marL="655762" algn="l" defTabSz="1311524" rtl="0" eaLnBrk="1" latinLnBrk="0" hangingPunct="1">
      <a:defRPr sz="2600" kern="1200">
        <a:solidFill>
          <a:schemeClr val="tx1"/>
        </a:solidFill>
        <a:latin typeface="+mn-lt"/>
        <a:ea typeface="+mn-ea"/>
        <a:cs typeface="+mn-cs"/>
      </a:defRPr>
    </a:lvl2pPr>
    <a:lvl3pPr marL="1311524" algn="l" defTabSz="1311524" rtl="0" eaLnBrk="1" latinLnBrk="0" hangingPunct="1">
      <a:defRPr sz="2600" kern="1200">
        <a:solidFill>
          <a:schemeClr val="tx1"/>
        </a:solidFill>
        <a:latin typeface="+mn-lt"/>
        <a:ea typeface="+mn-ea"/>
        <a:cs typeface="+mn-cs"/>
      </a:defRPr>
    </a:lvl3pPr>
    <a:lvl4pPr marL="1967286" algn="l" defTabSz="1311524" rtl="0" eaLnBrk="1" latinLnBrk="0" hangingPunct="1">
      <a:defRPr sz="2600" kern="1200">
        <a:solidFill>
          <a:schemeClr val="tx1"/>
        </a:solidFill>
        <a:latin typeface="+mn-lt"/>
        <a:ea typeface="+mn-ea"/>
        <a:cs typeface="+mn-cs"/>
      </a:defRPr>
    </a:lvl4pPr>
    <a:lvl5pPr marL="2623048" algn="l" defTabSz="1311524" rtl="0" eaLnBrk="1" latinLnBrk="0" hangingPunct="1">
      <a:defRPr sz="2600" kern="1200">
        <a:solidFill>
          <a:schemeClr val="tx1"/>
        </a:solidFill>
        <a:latin typeface="+mn-lt"/>
        <a:ea typeface="+mn-ea"/>
        <a:cs typeface="+mn-cs"/>
      </a:defRPr>
    </a:lvl5pPr>
    <a:lvl6pPr marL="3278810" algn="l" defTabSz="1311524" rtl="0" eaLnBrk="1" latinLnBrk="0" hangingPunct="1">
      <a:defRPr sz="2600" kern="1200">
        <a:solidFill>
          <a:schemeClr val="tx1"/>
        </a:solidFill>
        <a:latin typeface="+mn-lt"/>
        <a:ea typeface="+mn-ea"/>
        <a:cs typeface="+mn-cs"/>
      </a:defRPr>
    </a:lvl6pPr>
    <a:lvl7pPr marL="3934572" algn="l" defTabSz="1311524" rtl="0" eaLnBrk="1" latinLnBrk="0" hangingPunct="1">
      <a:defRPr sz="2600" kern="1200">
        <a:solidFill>
          <a:schemeClr val="tx1"/>
        </a:solidFill>
        <a:latin typeface="+mn-lt"/>
        <a:ea typeface="+mn-ea"/>
        <a:cs typeface="+mn-cs"/>
      </a:defRPr>
    </a:lvl7pPr>
    <a:lvl8pPr marL="4590334" algn="l" defTabSz="1311524" rtl="0" eaLnBrk="1" latinLnBrk="0" hangingPunct="1">
      <a:defRPr sz="2600" kern="1200">
        <a:solidFill>
          <a:schemeClr val="tx1"/>
        </a:solidFill>
        <a:latin typeface="+mn-lt"/>
        <a:ea typeface="+mn-ea"/>
        <a:cs typeface="+mn-cs"/>
      </a:defRPr>
    </a:lvl8pPr>
    <a:lvl9pPr marL="5246096" algn="l" defTabSz="1311524"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6" d="100"/>
          <a:sy n="56" d="100"/>
        </p:scale>
        <p:origin x="-246" y="-90"/>
      </p:cViewPr>
      <p:guideLst>
        <p:guide orient="horz" pos="2621"/>
        <p:guide pos="4608"/>
      </p:guideLst>
    </p:cSldViewPr>
  </p:slideViewPr>
  <p:notesTextViewPr>
    <p:cViewPr>
      <p:scale>
        <a:sx n="100" d="100"/>
        <a:sy n="100" d="100"/>
      </p:scale>
      <p:origin x="0" y="0"/>
    </p:cViewPr>
  </p:notesTextViewPr>
  <p:sorterViewPr>
    <p:cViewPr>
      <p:scale>
        <a:sx n="66" d="100"/>
        <a:sy n="66" d="100"/>
      </p:scale>
      <p:origin x="0" y="208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85114"/>
            <a:ext cx="12435840" cy="1783766"/>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715616"/>
            <a:ext cx="10241280" cy="2126650"/>
          </a:xfrm>
        </p:spPr>
        <p:txBody>
          <a:bodyPr/>
          <a:lstStyle>
            <a:lvl1pPr marL="0" indent="0" algn="ctr">
              <a:buNone/>
              <a:defRPr>
                <a:solidFill>
                  <a:schemeClr val="tx1">
                    <a:tint val="75000"/>
                  </a:schemeClr>
                </a:solidFill>
              </a:defRPr>
            </a:lvl1pPr>
            <a:lvl2pPr marL="655762" indent="0" algn="ctr">
              <a:buNone/>
              <a:defRPr>
                <a:solidFill>
                  <a:schemeClr val="tx1">
                    <a:tint val="75000"/>
                  </a:schemeClr>
                </a:solidFill>
              </a:defRPr>
            </a:lvl2pPr>
            <a:lvl3pPr marL="1311524" indent="0" algn="ctr">
              <a:buNone/>
              <a:defRPr>
                <a:solidFill>
                  <a:schemeClr val="tx1">
                    <a:tint val="75000"/>
                  </a:schemeClr>
                </a:solidFill>
              </a:defRPr>
            </a:lvl3pPr>
            <a:lvl4pPr marL="1967286" indent="0" algn="ctr">
              <a:buNone/>
              <a:defRPr>
                <a:solidFill>
                  <a:schemeClr val="tx1">
                    <a:tint val="75000"/>
                  </a:schemeClr>
                </a:solidFill>
              </a:defRPr>
            </a:lvl4pPr>
            <a:lvl5pPr marL="2623048" indent="0" algn="ctr">
              <a:buNone/>
              <a:defRPr>
                <a:solidFill>
                  <a:schemeClr val="tx1">
                    <a:tint val="75000"/>
                  </a:schemeClr>
                </a:solidFill>
              </a:defRPr>
            </a:lvl5pPr>
            <a:lvl6pPr marL="3278810" indent="0" algn="ctr">
              <a:buNone/>
              <a:defRPr>
                <a:solidFill>
                  <a:schemeClr val="tx1">
                    <a:tint val="75000"/>
                  </a:schemeClr>
                </a:solidFill>
              </a:defRPr>
            </a:lvl6pPr>
            <a:lvl7pPr marL="3934572" indent="0" algn="ctr">
              <a:buNone/>
              <a:defRPr>
                <a:solidFill>
                  <a:schemeClr val="tx1">
                    <a:tint val="75000"/>
                  </a:schemeClr>
                </a:solidFill>
              </a:defRPr>
            </a:lvl7pPr>
            <a:lvl8pPr marL="4590334" indent="0" algn="ctr">
              <a:buNone/>
              <a:defRPr>
                <a:solidFill>
                  <a:schemeClr val="tx1">
                    <a:tint val="75000"/>
                  </a:schemeClr>
                </a:solidFill>
              </a:defRPr>
            </a:lvl8pPr>
            <a:lvl9pPr marL="52460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3E0661-3204-4150-A697-FD6AC38B555A}" type="datetimeFigureOut">
              <a:rPr lang="en-US" smtClean="0"/>
              <a:pPr/>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B730E-7675-4AB2-849B-5387BD0B2E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E0661-3204-4150-A697-FD6AC38B555A}" type="datetimeFigureOut">
              <a:rPr lang="en-US" smtClean="0"/>
              <a:pPr/>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B730E-7675-4AB2-849B-5387BD0B2E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404526"/>
            <a:ext cx="5265421" cy="86164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404526"/>
            <a:ext cx="15557499" cy="86164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E0661-3204-4150-A697-FD6AC38B555A}" type="datetimeFigureOut">
              <a:rPr lang="en-US" smtClean="0"/>
              <a:pPr/>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B730E-7675-4AB2-849B-5387BD0B2E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E0661-3204-4150-A697-FD6AC38B555A}" type="datetimeFigureOut">
              <a:rPr lang="en-US" smtClean="0"/>
              <a:pPr/>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B730E-7675-4AB2-849B-5387BD0B2E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347447"/>
            <a:ext cx="12435840" cy="1652777"/>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527081"/>
            <a:ext cx="12435840" cy="1820366"/>
          </a:xfrm>
        </p:spPr>
        <p:txBody>
          <a:bodyPr anchor="b"/>
          <a:lstStyle>
            <a:lvl1pPr marL="0" indent="0">
              <a:buNone/>
              <a:defRPr sz="2900">
                <a:solidFill>
                  <a:schemeClr val="tx1">
                    <a:tint val="75000"/>
                  </a:schemeClr>
                </a:solidFill>
              </a:defRPr>
            </a:lvl1pPr>
            <a:lvl2pPr marL="655762" indent="0">
              <a:buNone/>
              <a:defRPr sz="2600">
                <a:solidFill>
                  <a:schemeClr val="tx1">
                    <a:tint val="75000"/>
                  </a:schemeClr>
                </a:solidFill>
              </a:defRPr>
            </a:lvl2pPr>
            <a:lvl3pPr marL="1311524" indent="0">
              <a:buNone/>
              <a:defRPr sz="2300">
                <a:solidFill>
                  <a:schemeClr val="tx1">
                    <a:tint val="75000"/>
                  </a:schemeClr>
                </a:solidFill>
              </a:defRPr>
            </a:lvl3pPr>
            <a:lvl4pPr marL="1967286" indent="0">
              <a:buNone/>
              <a:defRPr sz="2000">
                <a:solidFill>
                  <a:schemeClr val="tx1">
                    <a:tint val="75000"/>
                  </a:schemeClr>
                </a:solidFill>
              </a:defRPr>
            </a:lvl4pPr>
            <a:lvl5pPr marL="2623048" indent="0">
              <a:buNone/>
              <a:defRPr sz="2000">
                <a:solidFill>
                  <a:schemeClr val="tx1">
                    <a:tint val="75000"/>
                  </a:schemeClr>
                </a:solidFill>
              </a:defRPr>
            </a:lvl5pPr>
            <a:lvl6pPr marL="3278810" indent="0">
              <a:buNone/>
              <a:defRPr sz="2000">
                <a:solidFill>
                  <a:schemeClr val="tx1">
                    <a:tint val="75000"/>
                  </a:schemeClr>
                </a:solidFill>
              </a:defRPr>
            </a:lvl6pPr>
            <a:lvl7pPr marL="3934572" indent="0">
              <a:buNone/>
              <a:defRPr sz="2000">
                <a:solidFill>
                  <a:schemeClr val="tx1">
                    <a:tint val="75000"/>
                  </a:schemeClr>
                </a:solidFill>
              </a:defRPr>
            </a:lvl7pPr>
            <a:lvl8pPr marL="4590334" indent="0">
              <a:buNone/>
              <a:defRPr sz="2000">
                <a:solidFill>
                  <a:schemeClr val="tx1">
                    <a:tint val="75000"/>
                  </a:schemeClr>
                </a:solidFill>
              </a:defRPr>
            </a:lvl8pPr>
            <a:lvl9pPr marL="5246096"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3E0661-3204-4150-A697-FD6AC38B555A}" type="datetimeFigureOut">
              <a:rPr lang="en-US" smtClean="0"/>
              <a:pPr/>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B730E-7675-4AB2-849B-5387BD0B2E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55882"/>
            <a:ext cx="10411459" cy="6665045"/>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55882"/>
            <a:ext cx="10411461" cy="6665045"/>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3E0661-3204-4150-A697-FD6AC38B555A}" type="datetimeFigureOut">
              <a:rPr lang="en-US" smtClean="0"/>
              <a:pPr/>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B730E-7675-4AB2-849B-5387BD0B2E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33253"/>
            <a:ext cx="13167360" cy="13869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62746"/>
            <a:ext cx="6464301" cy="776304"/>
          </a:xfrm>
        </p:spPr>
        <p:txBody>
          <a:bodyPr anchor="b"/>
          <a:lstStyle>
            <a:lvl1pPr marL="0" indent="0">
              <a:buNone/>
              <a:defRPr sz="3400" b="1"/>
            </a:lvl1pPr>
            <a:lvl2pPr marL="655762" indent="0">
              <a:buNone/>
              <a:defRPr sz="2900" b="1"/>
            </a:lvl2pPr>
            <a:lvl3pPr marL="1311524" indent="0">
              <a:buNone/>
              <a:defRPr sz="2600" b="1"/>
            </a:lvl3pPr>
            <a:lvl4pPr marL="1967286" indent="0">
              <a:buNone/>
              <a:defRPr sz="2300" b="1"/>
            </a:lvl4pPr>
            <a:lvl5pPr marL="2623048" indent="0">
              <a:buNone/>
              <a:defRPr sz="2300" b="1"/>
            </a:lvl5pPr>
            <a:lvl6pPr marL="3278810" indent="0">
              <a:buNone/>
              <a:defRPr sz="2300" b="1"/>
            </a:lvl6pPr>
            <a:lvl7pPr marL="3934572" indent="0">
              <a:buNone/>
              <a:defRPr sz="2300" b="1"/>
            </a:lvl7pPr>
            <a:lvl8pPr marL="4590334" indent="0">
              <a:buNone/>
              <a:defRPr sz="2300" b="1"/>
            </a:lvl8pPr>
            <a:lvl9pPr marL="5246096"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39050"/>
            <a:ext cx="6464301" cy="479459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62746"/>
            <a:ext cx="6466840" cy="776304"/>
          </a:xfrm>
        </p:spPr>
        <p:txBody>
          <a:bodyPr anchor="b"/>
          <a:lstStyle>
            <a:lvl1pPr marL="0" indent="0">
              <a:buNone/>
              <a:defRPr sz="3400" b="1"/>
            </a:lvl1pPr>
            <a:lvl2pPr marL="655762" indent="0">
              <a:buNone/>
              <a:defRPr sz="2900" b="1"/>
            </a:lvl2pPr>
            <a:lvl3pPr marL="1311524" indent="0">
              <a:buNone/>
              <a:defRPr sz="2600" b="1"/>
            </a:lvl3pPr>
            <a:lvl4pPr marL="1967286" indent="0">
              <a:buNone/>
              <a:defRPr sz="2300" b="1"/>
            </a:lvl4pPr>
            <a:lvl5pPr marL="2623048" indent="0">
              <a:buNone/>
              <a:defRPr sz="2300" b="1"/>
            </a:lvl5pPr>
            <a:lvl6pPr marL="3278810" indent="0">
              <a:buNone/>
              <a:defRPr sz="2300" b="1"/>
            </a:lvl6pPr>
            <a:lvl7pPr marL="3934572" indent="0">
              <a:buNone/>
              <a:defRPr sz="2300" b="1"/>
            </a:lvl7pPr>
            <a:lvl8pPr marL="4590334" indent="0">
              <a:buNone/>
              <a:defRPr sz="2300" b="1"/>
            </a:lvl8pPr>
            <a:lvl9pPr marL="5246096"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39050"/>
            <a:ext cx="6466840" cy="479459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3E0661-3204-4150-A697-FD6AC38B555A}" type="datetimeFigureOut">
              <a:rPr lang="en-US" smtClean="0"/>
              <a:pPr/>
              <a:t>12/29/2020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7B730E-7675-4AB2-849B-5387BD0B2E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3E0661-3204-4150-A697-FD6AC38B555A}" type="datetimeFigureOut">
              <a:rPr lang="en-US" smtClean="0"/>
              <a:pPr/>
              <a:t>12/29/2020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7B730E-7675-4AB2-849B-5387BD0B2E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E0661-3204-4150-A697-FD6AC38B555A}" type="datetimeFigureOut">
              <a:rPr lang="en-US" smtClean="0"/>
              <a:pPr/>
              <a:t>12/29/2020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7B730E-7675-4AB2-849B-5387BD0B2E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31326"/>
            <a:ext cx="4813301" cy="1410062"/>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31327"/>
            <a:ext cx="8178800" cy="7102319"/>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41388"/>
            <a:ext cx="4813301" cy="5692257"/>
          </a:xfrm>
        </p:spPr>
        <p:txBody>
          <a:bodyPr/>
          <a:lstStyle>
            <a:lvl1pPr marL="0" indent="0">
              <a:buNone/>
              <a:defRPr sz="2000"/>
            </a:lvl1pPr>
            <a:lvl2pPr marL="655762" indent="0">
              <a:buNone/>
              <a:defRPr sz="1700"/>
            </a:lvl2pPr>
            <a:lvl3pPr marL="1311524" indent="0">
              <a:buNone/>
              <a:defRPr sz="1400"/>
            </a:lvl3pPr>
            <a:lvl4pPr marL="1967286" indent="0">
              <a:buNone/>
              <a:defRPr sz="1300"/>
            </a:lvl4pPr>
            <a:lvl5pPr marL="2623048" indent="0">
              <a:buNone/>
              <a:defRPr sz="1300"/>
            </a:lvl5pPr>
            <a:lvl6pPr marL="3278810" indent="0">
              <a:buNone/>
              <a:defRPr sz="1300"/>
            </a:lvl6pPr>
            <a:lvl7pPr marL="3934572" indent="0">
              <a:buNone/>
              <a:defRPr sz="1300"/>
            </a:lvl7pPr>
            <a:lvl8pPr marL="4590334" indent="0">
              <a:buNone/>
              <a:defRPr sz="1300"/>
            </a:lvl8pPr>
            <a:lvl9pPr marL="5246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E0661-3204-4150-A697-FD6AC38B555A}" type="datetimeFigureOut">
              <a:rPr lang="en-US" smtClean="0"/>
              <a:pPr/>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B730E-7675-4AB2-849B-5387BD0B2E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825172"/>
            <a:ext cx="8778240" cy="687695"/>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43557"/>
            <a:ext cx="8778240" cy="4993005"/>
          </a:xfrm>
        </p:spPr>
        <p:txBody>
          <a:bodyPr/>
          <a:lstStyle>
            <a:lvl1pPr marL="0" indent="0">
              <a:buNone/>
              <a:defRPr sz="4600"/>
            </a:lvl1pPr>
            <a:lvl2pPr marL="655762" indent="0">
              <a:buNone/>
              <a:defRPr sz="4000"/>
            </a:lvl2pPr>
            <a:lvl3pPr marL="1311524" indent="0">
              <a:buNone/>
              <a:defRPr sz="3400"/>
            </a:lvl3pPr>
            <a:lvl4pPr marL="1967286" indent="0">
              <a:buNone/>
              <a:defRPr sz="2900"/>
            </a:lvl4pPr>
            <a:lvl5pPr marL="2623048" indent="0">
              <a:buNone/>
              <a:defRPr sz="2900"/>
            </a:lvl5pPr>
            <a:lvl6pPr marL="3278810" indent="0">
              <a:buNone/>
              <a:defRPr sz="2900"/>
            </a:lvl6pPr>
            <a:lvl7pPr marL="3934572" indent="0">
              <a:buNone/>
              <a:defRPr sz="2900"/>
            </a:lvl7pPr>
            <a:lvl8pPr marL="4590334" indent="0">
              <a:buNone/>
              <a:defRPr sz="2900"/>
            </a:lvl8pPr>
            <a:lvl9pPr marL="5246096" indent="0">
              <a:buNone/>
              <a:defRPr sz="2900"/>
            </a:lvl9pPr>
          </a:lstStyle>
          <a:p>
            <a:endParaRPr lang="en-US"/>
          </a:p>
        </p:txBody>
      </p:sp>
      <p:sp>
        <p:nvSpPr>
          <p:cNvPr id="4" name="Text Placeholder 3"/>
          <p:cNvSpPr>
            <a:spLocks noGrp="1"/>
          </p:cNvSpPr>
          <p:nvPr>
            <p:ph type="body" sz="half" idx="2"/>
          </p:nvPr>
        </p:nvSpPr>
        <p:spPr>
          <a:xfrm>
            <a:off x="2867661" y="6512867"/>
            <a:ext cx="8778240" cy="976640"/>
          </a:xfrm>
        </p:spPr>
        <p:txBody>
          <a:bodyPr/>
          <a:lstStyle>
            <a:lvl1pPr marL="0" indent="0">
              <a:buNone/>
              <a:defRPr sz="2000"/>
            </a:lvl1pPr>
            <a:lvl2pPr marL="655762" indent="0">
              <a:buNone/>
              <a:defRPr sz="1700"/>
            </a:lvl2pPr>
            <a:lvl3pPr marL="1311524" indent="0">
              <a:buNone/>
              <a:defRPr sz="1400"/>
            </a:lvl3pPr>
            <a:lvl4pPr marL="1967286" indent="0">
              <a:buNone/>
              <a:defRPr sz="1300"/>
            </a:lvl4pPr>
            <a:lvl5pPr marL="2623048" indent="0">
              <a:buNone/>
              <a:defRPr sz="1300"/>
            </a:lvl5pPr>
            <a:lvl6pPr marL="3278810" indent="0">
              <a:buNone/>
              <a:defRPr sz="1300"/>
            </a:lvl6pPr>
            <a:lvl7pPr marL="3934572" indent="0">
              <a:buNone/>
              <a:defRPr sz="1300"/>
            </a:lvl7pPr>
            <a:lvl8pPr marL="4590334" indent="0">
              <a:buNone/>
              <a:defRPr sz="1300"/>
            </a:lvl8pPr>
            <a:lvl9pPr marL="5246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E0661-3204-4150-A697-FD6AC38B555A}" type="datetimeFigureOut">
              <a:rPr lang="en-US" smtClean="0"/>
              <a:pPr/>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B730E-7675-4AB2-849B-5387BD0B2E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33253"/>
            <a:ext cx="13167360" cy="1386946"/>
          </a:xfrm>
          <a:prstGeom prst="rect">
            <a:avLst/>
          </a:prstGeom>
        </p:spPr>
        <p:txBody>
          <a:bodyPr vert="horz" lIns="131152" tIns="65576" rIns="131152" bIns="6557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41725"/>
            <a:ext cx="13167360" cy="5491921"/>
          </a:xfrm>
          <a:prstGeom prst="rect">
            <a:avLst/>
          </a:prstGeom>
        </p:spPr>
        <p:txBody>
          <a:bodyPr vert="horz" lIns="131152" tIns="65576" rIns="131152" bIns="655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712961"/>
            <a:ext cx="3413760" cy="443052"/>
          </a:xfrm>
          <a:prstGeom prst="rect">
            <a:avLst/>
          </a:prstGeom>
        </p:spPr>
        <p:txBody>
          <a:bodyPr vert="horz" lIns="131152" tIns="65576" rIns="131152" bIns="65576" rtlCol="0" anchor="ctr"/>
          <a:lstStyle>
            <a:lvl1pPr algn="l">
              <a:defRPr sz="1700">
                <a:solidFill>
                  <a:schemeClr val="tx1">
                    <a:tint val="75000"/>
                  </a:schemeClr>
                </a:solidFill>
              </a:defRPr>
            </a:lvl1pPr>
          </a:lstStyle>
          <a:p>
            <a:fld id="{C03E0661-3204-4150-A697-FD6AC38B555A}" type="datetimeFigureOut">
              <a:rPr lang="en-US" smtClean="0"/>
              <a:pPr/>
              <a:t>12/29/2020</a:t>
            </a:fld>
            <a:endParaRPr lang="en-US"/>
          </a:p>
        </p:txBody>
      </p:sp>
      <p:sp>
        <p:nvSpPr>
          <p:cNvPr id="5" name="Footer Placeholder 4"/>
          <p:cNvSpPr>
            <a:spLocks noGrp="1"/>
          </p:cNvSpPr>
          <p:nvPr>
            <p:ph type="ftr" sz="quarter" idx="3"/>
          </p:nvPr>
        </p:nvSpPr>
        <p:spPr>
          <a:xfrm>
            <a:off x="4998720" y="7712961"/>
            <a:ext cx="4632960" cy="443052"/>
          </a:xfrm>
          <a:prstGeom prst="rect">
            <a:avLst/>
          </a:prstGeom>
        </p:spPr>
        <p:txBody>
          <a:bodyPr vert="horz" lIns="131152" tIns="65576" rIns="131152" bIns="65576"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712961"/>
            <a:ext cx="3413760" cy="443052"/>
          </a:xfrm>
          <a:prstGeom prst="rect">
            <a:avLst/>
          </a:prstGeom>
        </p:spPr>
        <p:txBody>
          <a:bodyPr vert="horz" lIns="131152" tIns="65576" rIns="131152" bIns="65576" rtlCol="0" anchor="ctr"/>
          <a:lstStyle>
            <a:lvl1pPr algn="r">
              <a:defRPr sz="1700">
                <a:solidFill>
                  <a:schemeClr val="tx1">
                    <a:tint val="75000"/>
                  </a:schemeClr>
                </a:solidFill>
              </a:defRPr>
            </a:lvl1pPr>
          </a:lstStyle>
          <a:p>
            <a:fld id="{737B730E-7675-4AB2-849B-5387BD0B2E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11524" rtl="0" eaLnBrk="1" latinLnBrk="0" hangingPunct="1">
        <a:spcBef>
          <a:spcPct val="0"/>
        </a:spcBef>
        <a:buNone/>
        <a:defRPr sz="6300" kern="1200">
          <a:solidFill>
            <a:schemeClr val="tx1"/>
          </a:solidFill>
          <a:latin typeface="+mj-lt"/>
          <a:ea typeface="+mj-ea"/>
          <a:cs typeface="+mj-cs"/>
        </a:defRPr>
      </a:lvl1pPr>
    </p:titleStyle>
    <p:bodyStyle>
      <a:lvl1pPr marL="491821" indent="-491821" algn="l" defTabSz="1311524"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5613" indent="-409851" algn="l" defTabSz="1311524"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9405" indent="-327881" algn="l" defTabSz="1311524"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95167" indent="-327881" algn="l" defTabSz="1311524"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50929" indent="-327881" algn="l" defTabSz="1311524"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606691" indent="-327881" algn="l" defTabSz="1311524"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62453" indent="-327881" algn="l" defTabSz="1311524"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918215" indent="-327881" algn="l" defTabSz="1311524"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73977" indent="-327881" algn="l" defTabSz="1311524"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11524" rtl="0" eaLnBrk="1" latinLnBrk="0" hangingPunct="1">
        <a:defRPr sz="2600" kern="1200">
          <a:solidFill>
            <a:schemeClr val="tx1"/>
          </a:solidFill>
          <a:latin typeface="+mn-lt"/>
          <a:ea typeface="+mn-ea"/>
          <a:cs typeface="+mn-cs"/>
        </a:defRPr>
      </a:lvl1pPr>
      <a:lvl2pPr marL="655762" algn="l" defTabSz="1311524" rtl="0" eaLnBrk="1" latinLnBrk="0" hangingPunct="1">
        <a:defRPr sz="2600" kern="1200">
          <a:solidFill>
            <a:schemeClr val="tx1"/>
          </a:solidFill>
          <a:latin typeface="+mn-lt"/>
          <a:ea typeface="+mn-ea"/>
          <a:cs typeface="+mn-cs"/>
        </a:defRPr>
      </a:lvl2pPr>
      <a:lvl3pPr marL="1311524" algn="l" defTabSz="1311524" rtl="0" eaLnBrk="1" latinLnBrk="0" hangingPunct="1">
        <a:defRPr sz="2600" kern="1200">
          <a:solidFill>
            <a:schemeClr val="tx1"/>
          </a:solidFill>
          <a:latin typeface="+mn-lt"/>
          <a:ea typeface="+mn-ea"/>
          <a:cs typeface="+mn-cs"/>
        </a:defRPr>
      </a:lvl3pPr>
      <a:lvl4pPr marL="1967286" algn="l" defTabSz="1311524" rtl="0" eaLnBrk="1" latinLnBrk="0" hangingPunct="1">
        <a:defRPr sz="2600" kern="1200">
          <a:solidFill>
            <a:schemeClr val="tx1"/>
          </a:solidFill>
          <a:latin typeface="+mn-lt"/>
          <a:ea typeface="+mn-ea"/>
          <a:cs typeface="+mn-cs"/>
        </a:defRPr>
      </a:lvl4pPr>
      <a:lvl5pPr marL="2623048" algn="l" defTabSz="1311524" rtl="0" eaLnBrk="1" latinLnBrk="0" hangingPunct="1">
        <a:defRPr sz="2600" kern="1200">
          <a:solidFill>
            <a:schemeClr val="tx1"/>
          </a:solidFill>
          <a:latin typeface="+mn-lt"/>
          <a:ea typeface="+mn-ea"/>
          <a:cs typeface="+mn-cs"/>
        </a:defRPr>
      </a:lvl5pPr>
      <a:lvl6pPr marL="3278810" algn="l" defTabSz="1311524" rtl="0" eaLnBrk="1" latinLnBrk="0" hangingPunct="1">
        <a:defRPr sz="2600" kern="1200">
          <a:solidFill>
            <a:schemeClr val="tx1"/>
          </a:solidFill>
          <a:latin typeface="+mn-lt"/>
          <a:ea typeface="+mn-ea"/>
          <a:cs typeface="+mn-cs"/>
        </a:defRPr>
      </a:lvl6pPr>
      <a:lvl7pPr marL="3934572" algn="l" defTabSz="1311524" rtl="0" eaLnBrk="1" latinLnBrk="0" hangingPunct="1">
        <a:defRPr sz="2600" kern="1200">
          <a:solidFill>
            <a:schemeClr val="tx1"/>
          </a:solidFill>
          <a:latin typeface="+mn-lt"/>
          <a:ea typeface="+mn-ea"/>
          <a:cs typeface="+mn-cs"/>
        </a:defRPr>
      </a:lvl7pPr>
      <a:lvl8pPr marL="4590334" algn="l" defTabSz="1311524" rtl="0" eaLnBrk="1" latinLnBrk="0" hangingPunct="1">
        <a:defRPr sz="2600" kern="1200">
          <a:solidFill>
            <a:schemeClr val="tx1"/>
          </a:solidFill>
          <a:latin typeface="+mn-lt"/>
          <a:ea typeface="+mn-ea"/>
          <a:cs typeface="+mn-cs"/>
        </a:defRPr>
      </a:lvl8pPr>
      <a:lvl9pPr marL="5246096" algn="l" defTabSz="131152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ob-amirat.jpg"/>
          <p:cNvPicPr>
            <a:picLocks noChangeAspect="1"/>
          </p:cNvPicPr>
          <p:nvPr/>
        </p:nvPicPr>
        <p:blipFill>
          <a:blip r:embed="rId2"/>
          <a:stretch>
            <a:fillRect/>
          </a:stretch>
        </p:blipFill>
        <p:spPr>
          <a:xfrm>
            <a:off x="1219200" y="655637"/>
            <a:ext cx="12323815" cy="6934200"/>
          </a:xfrm>
          <a:prstGeom prst="rect">
            <a:avLst/>
          </a:prstGeom>
        </p:spPr>
      </p:pic>
      <p:sp>
        <p:nvSpPr>
          <p:cNvPr id="3" name="TextBox 2"/>
          <p:cNvSpPr txBox="1"/>
          <p:nvPr/>
        </p:nvSpPr>
        <p:spPr>
          <a:xfrm>
            <a:off x="1981200" y="655637"/>
            <a:ext cx="11658600" cy="8382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prstTxWarp prst="textDoubleWave1">
              <a:avLst/>
            </a:prstTxWarp>
            <a:spAutoFit/>
          </a:bodyPr>
          <a:lstStyle/>
          <a:p>
            <a:pPr algn="ctr"/>
            <a:r>
              <a:rPr lang="en-GB" sz="4000" b="1" dirty="0" err="1" smtClean="0">
                <a:solidFill>
                  <a:srgbClr val="FF0000"/>
                </a:solidFill>
                <a:latin typeface="NikoshBAN" pitchFamily="2" charset="0"/>
                <a:cs typeface="NikoshBAN" pitchFamily="2" charset="0"/>
              </a:rPr>
              <a:t>আজকের</a:t>
            </a:r>
            <a:r>
              <a:rPr lang="en-GB" sz="4000" b="1" dirty="0" smtClean="0">
                <a:solidFill>
                  <a:srgbClr val="FF0000"/>
                </a:solidFill>
                <a:latin typeface="NikoshBAN" pitchFamily="2" charset="0"/>
                <a:cs typeface="NikoshBAN" pitchFamily="2" charset="0"/>
              </a:rPr>
              <a:t> </a:t>
            </a:r>
            <a:r>
              <a:rPr lang="en-GB" sz="4000" b="1" dirty="0" err="1" smtClean="0">
                <a:solidFill>
                  <a:srgbClr val="FF0000"/>
                </a:solidFill>
                <a:latin typeface="NikoshBAN" pitchFamily="2" charset="0"/>
                <a:cs typeface="NikoshBAN" pitchFamily="2" charset="0"/>
              </a:rPr>
              <a:t>অন-লাইন</a:t>
            </a:r>
            <a:r>
              <a:rPr lang="en-GB" sz="4000" b="1" dirty="0" smtClean="0">
                <a:solidFill>
                  <a:srgbClr val="FF0000"/>
                </a:solidFill>
                <a:latin typeface="NikoshBAN" pitchFamily="2" charset="0"/>
                <a:cs typeface="NikoshBAN" pitchFamily="2" charset="0"/>
              </a:rPr>
              <a:t> </a:t>
            </a:r>
            <a:r>
              <a:rPr lang="en-GB" sz="4000" b="1" dirty="0" err="1" smtClean="0">
                <a:solidFill>
                  <a:srgbClr val="FF0000"/>
                </a:solidFill>
                <a:latin typeface="NikoshBAN" pitchFamily="2" charset="0"/>
                <a:cs typeface="NikoshBAN" pitchFamily="2" charset="0"/>
              </a:rPr>
              <a:t>ক্লাসে</a:t>
            </a:r>
            <a:r>
              <a:rPr lang="en-GB" sz="4000" b="1" dirty="0" smtClean="0">
                <a:solidFill>
                  <a:srgbClr val="FF0000"/>
                </a:solidFill>
                <a:latin typeface="NikoshBAN" pitchFamily="2" charset="0"/>
                <a:cs typeface="NikoshBAN" pitchFamily="2" charset="0"/>
              </a:rPr>
              <a:t> </a:t>
            </a:r>
            <a:r>
              <a:rPr lang="en-GB" sz="4000" b="1" dirty="0" err="1" smtClean="0">
                <a:solidFill>
                  <a:srgbClr val="FF0000"/>
                </a:solidFill>
                <a:latin typeface="NikoshBAN" pitchFamily="2" charset="0"/>
                <a:cs typeface="NikoshBAN" pitchFamily="2" charset="0"/>
              </a:rPr>
              <a:t>সবাইকে</a:t>
            </a:r>
            <a:r>
              <a:rPr lang="en-GB" sz="4000" b="1" dirty="0" smtClean="0">
                <a:solidFill>
                  <a:srgbClr val="FF0000"/>
                </a:solidFill>
                <a:latin typeface="NikoshBAN" pitchFamily="2" charset="0"/>
                <a:cs typeface="NikoshBAN" pitchFamily="2" charset="0"/>
              </a:rPr>
              <a:t> </a:t>
            </a:r>
            <a:r>
              <a:rPr lang="en-GB" sz="4000" b="1" dirty="0" err="1" smtClean="0">
                <a:solidFill>
                  <a:srgbClr val="FF0000"/>
                </a:solidFill>
                <a:latin typeface="NikoshBAN" pitchFamily="2" charset="0"/>
                <a:cs typeface="NikoshBAN" pitchFamily="2" charset="0"/>
              </a:rPr>
              <a:t>স্বাগতম</a:t>
            </a:r>
            <a:endParaRPr lang="en-GB" sz="4000" b="1"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4.jpg"/>
          <p:cNvPicPr>
            <a:picLocks noChangeAspect="1"/>
          </p:cNvPicPr>
          <p:nvPr/>
        </p:nvPicPr>
        <p:blipFill>
          <a:blip r:embed="rId2"/>
          <a:stretch>
            <a:fillRect/>
          </a:stretch>
        </p:blipFill>
        <p:spPr>
          <a:xfrm>
            <a:off x="1752600" y="1874837"/>
            <a:ext cx="10363200" cy="6148832"/>
          </a:xfrm>
          <a:prstGeom prst="rect">
            <a:avLst/>
          </a:prstGeom>
        </p:spPr>
      </p:pic>
      <p:sp>
        <p:nvSpPr>
          <p:cNvPr id="3" name="Rectangle 2"/>
          <p:cNvSpPr>
            <a:spLocks noChangeArrowheads="1"/>
          </p:cNvSpPr>
          <p:nvPr/>
        </p:nvSpPr>
        <p:spPr bwMode="auto">
          <a:xfrm>
            <a:off x="914400" y="2027237"/>
            <a:ext cx="13106400" cy="156966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এই</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ধর্মাবলম্বীদের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সম্ভাষণ</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রীতিও</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ছিল</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অন্যরকম</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কারো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সাথে</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দেখা</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হলে</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একজন</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বলত</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আল্লাহু</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আকবর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প্রত্যুত্তরে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আরেকজনকে</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বলতে</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হতো</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জাল্লেজালালুহু</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মুসলিমরা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মনে</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করে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আল্লাহু</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আকবর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বলতে</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আকবর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বোঝাচ্ছিল</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আকবরই</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ঈশ্বর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আর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জাল্লেজালালুহু</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'-র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অর্থ</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তারই</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প্রতাপ</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a:t>
            </a:r>
            <a:endParaRPr kumimoji="0" lang="en-US" sz="3200" b="0" i="0" strike="noStrike" cap="none" normalizeH="0" baseline="0" dirty="0" smtClean="0">
              <a:ln>
                <a:noFill/>
              </a:ln>
              <a:solidFill>
                <a:schemeClr val="tx1"/>
              </a:solidFill>
              <a:effectLst/>
              <a:latin typeface="NikoshBAN" pitchFamily="2" charset="0"/>
              <a:cs typeface="NikoshBAN" pitchFamily="2" charset="0"/>
            </a:endParaRPr>
          </a:p>
        </p:txBody>
      </p:sp>
      <p:sp>
        <p:nvSpPr>
          <p:cNvPr id="4" name="TextBox 3"/>
          <p:cNvSpPr txBox="1"/>
          <p:nvPr/>
        </p:nvSpPr>
        <p:spPr>
          <a:xfrm>
            <a:off x="1752600" y="503237"/>
            <a:ext cx="10972800" cy="707886"/>
          </a:xfrm>
          <a:prstGeom prst="rect">
            <a:avLst/>
          </a:prstGeom>
          <a:solidFill>
            <a:schemeClr val="accent6">
              <a:lumMod val="75000"/>
            </a:schemeClr>
          </a:solidFill>
          <a:scene3d>
            <a:camera prst="obliqueBottomRight"/>
            <a:lightRig rig="threePt" dir="t"/>
          </a:scene3d>
        </p:spPr>
        <p:txBody>
          <a:bodyPr wrap="square" rtlCol="0">
            <a:spAutoFit/>
          </a:bodyPr>
          <a:lstStyle/>
          <a:p>
            <a:pPr algn="ctr"/>
            <a:r>
              <a:rPr lang="en-US" sz="4000" b="1" dirty="0" err="1" smtClean="0">
                <a:latin typeface="NikoshBAN" pitchFamily="2" charset="0"/>
                <a:cs typeface="NikoshBAN" pitchFamily="2" charset="0"/>
              </a:rPr>
              <a:t>দীন</a:t>
            </a:r>
            <a:r>
              <a:rPr lang="en-US" sz="4000" b="1" dirty="0" smtClean="0">
                <a:latin typeface="NikoshBAN" pitchFamily="2" charset="0"/>
                <a:cs typeface="NikoshBAN" pitchFamily="2" charset="0"/>
              </a:rPr>
              <a:t>-ই-</a:t>
            </a:r>
            <a:r>
              <a:rPr lang="en-US" sz="4000" b="1" dirty="0" err="1" smtClean="0">
                <a:latin typeface="NikoshBAN" pitchFamily="2" charset="0"/>
                <a:cs typeface="NikoshBAN" pitchFamily="2" charset="0"/>
              </a:rPr>
              <a:t>ইলাহির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মূলনীতি</a:t>
            </a:r>
            <a:r>
              <a:rPr lang="en-US" sz="4000" b="1" dirty="0" smtClean="0">
                <a:latin typeface="NikoshBAN" pitchFamily="2" charset="0"/>
                <a:cs typeface="NikoshBAN" pitchFamily="2" charset="0"/>
              </a:rPr>
              <a:t> (</a:t>
            </a:r>
            <a:r>
              <a:rPr lang="en-US" sz="4000" b="1" dirty="0" smtClean="0"/>
              <a:t>Principles of </a:t>
            </a:r>
            <a:r>
              <a:rPr lang="en-US" sz="4000" b="1" dirty="0" err="1" smtClean="0"/>
              <a:t>Deen-i-Ilahi</a:t>
            </a:r>
            <a:r>
              <a:rPr lang="en-US" sz="4000" b="1" dirty="0" smtClean="0"/>
              <a:t>)</a:t>
            </a:r>
            <a:endParaRPr lang="en-US" sz="4000" b="1" dirty="0">
              <a:latin typeface="NikoshBAN" pitchFamily="2" charset="0"/>
              <a:cs typeface="NikoshBAN" pitchFamily="2" charset="0"/>
            </a:endParaRPr>
          </a:p>
        </p:txBody>
      </p:sp>
      <p:pic>
        <p:nvPicPr>
          <p:cNvPr id="5" name="Picture 4" descr="download (2).png"/>
          <p:cNvPicPr>
            <a:picLocks noChangeAspect="1"/>
          </p:cNvPicPr>
          <p:nvPr/>
        </p:nvPicPr>
        <p:blipFill>
          <a:blip r:embed="rId3"/>
          <a:stretch>
            <a:fillRect/>
          </a:stretch>
        </p:blipFill>
        <p:spPr>
          <a:xfrm>
            <a:off x="1447800" y="3551237"/>
            <a:ext cx="11506200" cy="4381500"/>
          </a:xfrm>
          <a:prstGeom prst="rect">
            <a:avLst/>
          </a:prstGeom>
        </p:spPr>
      </p:pic>
      <p:sp>
        <p:nvSpPr>
          <p:cNvPr id="6" name="TextBox 5"/>
          <p:cNvSpPr txBox="1"/>
          <p:nvPr/>
        </p:nvSpPr>
        <p:spPr>
          <a:xfrm>
            <a:off x="2590800" y="4999037"/>
            <a:ext cx="9296400"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en-US" sz="5400" b="1" dirty="0" err="1" smtClean="0">
                <a:latin typeface="NikoshBAN" pitchFamily="2" charset="0"/>
                <a:cs typeface="NikoshBAN" pitchFamily="2" charset="0"/>
              </a:rPr>
              <a:t>দীন</a:t>
            </a:r>
            <a:r>
              <a:rPr lang="en-US" sz="5400" b="1" dirty="0" smtClean="0">
                <a:latin typeface="NikoshBAN" pitchFamily="2" charset="0"/>
                <a:cs typeface="NikoshBAN" pitchFamily="2" charset="0"/>
              </a:rPr>
              <a:t>-ই-</a:t>
            </a:r>
            <a:r>
              <a:rPr lang="en-US" sz="5400" b="1" dirty="0" err="1" smtClean="0">
                <a:latin typeface="NikoshBAN" pitchFamily="2" charset="0"/>
                <a:cs typeface="NikoshBAN" pitchFamily="2" charset="0"/>
              </a:rPr>
              <a:t>ইলাহির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কালেমা</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ছিল</a:t>
            </a:r>
            <a:r>
              <a:rPr lang="en-US" sz="5400" b="1" dirty="0" smtClean="0">
                <a:latin typeface="NikoshBAN" pitchFamily="2" charset="0"/>
                <a:cs typeface="NikoshBAN" pitchFamily="2" charset="0"/>
              </a:rPr>
              <a:t> ‘ </a:t>
            </a:r>
            <a:r>
              <a:rPr lang="en-US" sz="5400" b="1" dirty="0" err="1" smtClean="0">
                <a:latin typeface="NikoshBAN" pitchFamily="2" charset="0"/>
                <a:cs typeface="NikoshBAN" pitchFamily="2" charset="0"/>
              </a:rPr>
              <a:t>লা-ইলাহা-ইল্লাল্লাহু</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ওয়া</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আকবারু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খলিফাতুল্লাহ</a:t>
            </a:r>
            <a:r>
              <a:rPr lang="en-US" sz="5400" b="1" dirty="0" smtClean="0">
                <a:latin typeface="NikoshBAN" pitchFamily="2" charset="0"/>
                <a:cs typeface="NikoshBAN" pitchFamily="2" charset="0"/>
              </a:rPr>
              <a:t>।’</a:t>
            </a:r>
            <a:endParaRPr lang="en-US" sz="5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Bottom)">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22" presetClass="exit" presetSubtype="4" fill="hold" nodeType="withEffect">
                                  <p:stCondLst>
                                    <p:cond delay="0"/>
                                  </p:stCondLst>
                                  <p:childTnLst>
                                    <p:animEffect transition="out" filter="wipe(down)">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124200" y="1036637"/>
            <a:ext cx="11125200" cy="2062103"/>
          </a:xfrm>
          <a:prstGeom prst="rect">
            <a:avLst/>
          </a:prstGeom>
          <a:solidFill>
            <a:schemeClr val="tx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দীন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-ই-</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ইলাহীর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আরেকটি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মজার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বিষয়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হচ্ছে</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এই</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ধর্মের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ধর্মগ্রন্থ</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নেই</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ধর্মগুরুও</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নেই</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নেই</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ধর্মীয়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পীঠস্থান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আলোচনার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মাধ্যমে</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সম্রাট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যে</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বিধান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দিতেন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তা</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-ই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অনুসারীরা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গ্রহণ</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করত</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বিভিন্ন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ধর্মগ্রন্থ</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থেকে</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এই</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বিধানগুলো</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কিছুটা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পরিবর্তন-পরিমার্জন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আনা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হত</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কালিমাটি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ইসলাম</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ধর্ম</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থেকে</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নেওয়া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a:t>
            </a:r>
            <a:endParaRPr kumimoji="0" lang="en-US" sz="3200" b="0" i="0" strike="noStrike" cap="none" normalizeH="0" baseline="0" dirty="0" smtClean="0">
              <a:ln>
                <a:noFill/>
              </a:ln>
              <a:effectLst/>
              <a:latin typeface="NikoshBAN" pitchFamily="2" charset="0"/>
              <a:cs typeface="NikoshBAN" pitchFamily="2" charset="0"/>
            </a:endParaRPr>
          </a:p>
        </p:txBody>
      </p:sp>
      <p:sp>
        <p:nvSpPr>
          <p:cNvPr id="17410" name="Rectangle 2"/>
          <p:cNvSpPr>
            <a:spLocks noChangeArrowheads="1"/>
          </p:cNvSpPr>
          <p:nvPr/>
        </p:nvSpPr>
        <p:spPr bwMode="auto">
          <a:xfrm>
            <a:off x="762000" y="5989637"/>
            <a:ext cx="12877800" cy="2062103"/>
          </a:xfrm>
          <a:prstGeom prst="rect">
            <a:avLst/>
          </a:prstGeom>
          <a:solidFill>
            <a:schemeClr val="accent6">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দীন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-ই-</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ইলাহীতে</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সূর্যপূজা</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ছিল</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খুব</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গুরুত্বপূর্ণ</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দিনে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চার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বার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সূর্যবন্দনা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হতো</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প্রত্যুষে</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মধ্যাহ্নে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সায়াহ্নে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ও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মধ্যরাতে</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প্রত্যুষের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ও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মধ্যরাতের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অর্চনা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ছিল</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বাধ্যতামূলক</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এতে</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সূর্যের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একশ</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সংস্কৃত</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নাম</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জপ</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করতে</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হতো</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অনুসারীদের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নহবত</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ও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নাকাড়া</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বাজিয়ে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প্রার্থনার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জন্য</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ডাকার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প্রথা</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ছিল</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গো</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হত্যা</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পুরো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দেশে</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নিষিদ্ধ</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এই</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রীতিগুলো</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গ্রহণ</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হয়েছিল</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হিন্দুধর্ম</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থেকে</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a:t>
            </a:r>
            <a:endParaRPr kumimoji="0" lang="en-US" sz="3200" b="0" i="0" strike="noStrike" cap="none" normalizeH="0" baseline="0" dirty="0" smtClean="0">
              <a:ln>
                <a:noFill/>
              </a:ln>
              <a:effectLst/>
              <a:latin typeface="NikoshBAN" pitchFamily="2" charset="0"/>
              <a:cs typeface="NikoshBAN" pitchFamily="2" charset="0"/>
            </a:endParaRPr>
          </a:p>
        </p:txBody>
      </p:sp>
      <p:pic>
        <p:nvPicPr>
          <p:cNvPr id="4" name="Picture 3" descr="images (1).jpg"/>
          <p:cNvPicPr>
            <a:picLocks noChangeAspect="1"/>
          </p:cNvPicPr>
          <p:nvPr/>
        </p:nvPicPr>
        <p:blipFill>
          <a:blip r:embed="rId2"/>
          <a:stretch>
            <a:fillRect/>
          </a:stretch>
        </p:blipFill>
        <p:spPr>
          <a:xfrm>
            <a:off x="0" y="655637"/>
            <a:ext cx="2895600" cy="2381865"/>
          </a:xfrm>
          <a:prstGeom prst="rect">
            <a:avLst/>
          </a:prstGeom>
        </p:spPr>
      </p:pic>
      <p:pic>
        <p:nvPicPr>
          <p:cNvPr id="5" name="Picture 4" descr="1575026920_chat_pujajpg.jpg"/>
          <p:cNvPicPr>
            <a:picLocks noChangeAspect="1"/>
          </p:cNvPicPr>
          <p:nvPr/>
        </p:nvPicPr>
        <p:blipFill>
          <a:blip r:embed="rId3"/>
          <a:stretch>
            <a:fillRect/>
          </a:stretch>
        </p:blipFill>
        <p:spPr>
          <a:xfrm>
            <a:off x="838200" y="3475037"/>
            <a:ext cx="3048000" cy="2133600"/>
          </a:xfrm>
          <a:prstGeom prst="rect">
            <a:avLst/>
          </a:prstGeom>
        </p:spPr>
      </p:pic>
      <p:pic>
        <p:nvPicPr>
          <p:cNvPr id="6" name="Picture 5" descr="image.jpg"/>
          <p:cNvPicPr>
            <a:picLocks noChangeAspect="1"/>
          </p:cNvPicPr>
          <p:nvPr/>
        </p:nvPicPr>
        <p:blipFill>
          <a:blip r:embed="rId4"/>
          <a:srcRect l="19600" r="24400"/>
          <a:stretch>
            <a:fillRect/>
          </a:stretch>
        </p:blipFill>
        <p:spPr>
          <a:xfrm>
            <a:off x="5715000" y="3322637"/>
            <a:ext cx="2667000" cy="2438400"/>
          </a:xfrm>
          <a:prstGeom prst="rect">
            <a:avLst/>
          </a:prstGeom>
        </p:spPr>
      </p:pic>
      <p:pic>
        <p:nvPicPr>
          <p:cNvPr id="7" name="Picture 6" descr="hqdefault (1).jpg"/>
          <p:cNvPicPr>
            <a:picLocks noChangeAspect="1"/>
          </p:cNvPicPr>
          <p:nvPr/>
        </p:nvPicPr>
        <p:blipFill>
          <a:blip r:embed="rId5"/>
          <a:srcRect l="15000" r="15000"/>
          <a:stretch>
            <a:fillRect/>
          </a:stretch>
        </p:blipFill>
        <p:spPr>
          <a:xfrm>
            <a:off x="10668000" y="3094037"/>
            <a:ext cx="2590800" cy="2775857"/>
          </a:xfrm>
          <a:prstGeom prst="rect">
            <a:avLst/>
          </a:prstGeom>
        </p:spPr>
      </p:pic>
      <p:sp>
        <p:nvSpPr>
          <p:cNvPr id="8" name="Right Arrow 7"/>
          <p:cNvSpPr/>
          <p:nvPr/>
        </p:nvSpPr>
        <p:spPr>
          <a:xfrm>
            <a:off x="4419600" y="4237037"/>
            <a:ext cx="1119307" cy="1039356"/>
          </a:xfrm>
          <a:prstGeom prst="rightArrow">
            <a:avLst/>
          </a:prstGeom>
          <a:solidFill>
            <a:srgbClr val="FF0000"/>
          </a:solidFill>
        </p:spPr>
        <p:style>
          <a:lnRef idx="1">
            <a:schemeClr val="accent2"/>
          </a:lnRef>
          <a:fillRef idx="2">
            <a:schemeClr val="accent2"/>
          </a:fillRef>
          <a:effectRef idx="1">
            <a:schemeClr val="accent2"/>
          </a:effectRef>
          <a:fontRef idx="minor">
            <a:schemeClr val="dk1"/>
          </a:fontRef>
        </p:style>
        <p:txBody>
          <a:bodyPr wrap="none">
            <a:spAutoFit/>
          </a:bodyPr>
          <a:lstStyle/>
          <a:p>
            <a:r>
              <a:rPr kumimoji="0" lang="en-US" sz="2800" b="1" i="0"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নহবত</a:t>
            </a:r>
            <a:endParaRPr lang="en-US" b="1" dirty="0">
              <a:solidFill>
                <a:schemeClr val="tx1"/>
              </a:solidFill>
            </a:endParaRPr>
          </a:p>
        </p:txBody>
      </p:sp>
      <p:sp>
        <p:nvSpPr>
          <p:cNvPr id="9" name="Right Arrow 8"/>
          <p:cNvSpPr/>
          <p:nvPr/>
        </p:nvSpPr>
        <p:spPr>
          <a:xfrm>
            <a:off x="9144000" y="4389437"/>
            <a:ext cx="1330104" cy="1039356"/>
          </a:xfrm>
          <a:prstGeom prst="rightArrow">
            <a:avLst/>
          </a:prstGeom>
          <a:solidFill>
            <a:srgbClr val="FF0000"/>
          </a:solidFill>
        </p:spPr>
        <p:style>
          <a:lnRef idx="3">
            <a:schemeClr val="lt1"/>
          </a:lnRef>
          <a:fillRef idx="1">
            <a:schemeClr val="accent6"/>
          </a:fillRef>
          <a:effectRef idx="1">
            <a:schemeClr val="accent6"/>
          </a:effectRef>
          <a:fontRef idx="minor">
            <a:schemeClr val="lt1"/>
          </a:fontRef>
        </p:style>
        <p:txBody>
          <a:bodyPr wrap="none">
            <a:spAutoFit/>
          </a:bodyPr>
          <a:lstStyle/>
          <a:p>
            <a:r>
              <a:rPr kumimoji="0" lang="en-US" sz="2800" b="1" i="0"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নাকাড়া</a:t>
            </a:r>
            <a:r>
              <a:rPr kumimoji="0" lang="en-US" sz="2800" b="1" i="0"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409"/>
                                        </p:tgtEl>
                                        <p:attrNameLst>
                                          <p:attrName>style.visibility</p:attrName>
                                        </p:attrNameLst>
                                      </p:cBhvr>
                                      <p:to>
                                        <p:strVal val="visible"/>
                                      </p:to>
                                    </p:set>
                                    <p:animEffect transition="in" filter="wipe(down)">
                                      <p:cBhvr>
                                        <p:cTn id="10" dur="500"/>
                                        <p:tgtEl>
                                          <p:spTgt spid="1740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7410"/>
                                        </p:tgtEl>
                                        <p:attrNameLst>
                                          <p:attrName>style.visibility</p:attrName>
                                        </p:attrNameLst>
                                      </p:cBhvr>
                                      <p:to>
                                        <p:strVal val="visible"/>
                                      </p:to>
                                    </p:set>
                                    <p:animEffect transition="in" filter="checkerboard(across)">
                                      <p:cBhvr>
                                        <p:cTn id="35"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nimBg="1"/>
      <p:bldP spid="17410"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685800" y="4618037"/>
            <a:ext cx="13182600" cy="2554545"/>
          </a:xfrm>
          <a:prstGeom prst="rect">
            <a:avLst/>
          </a:prstGeom>
          <a:solidFill>
            <a:srgbClr val="FFC000"/>
          </a:solidFill>
          <a:ln w="9525">
            <a:noFill/>
            <a:miter lim="800000"/>
            <a:headEnd/>
            <a:tailEnd/>
          </a:ln>
          <a:effectLst/>
          <a:scene3d>
            <a:camera prst="obliqueBottomRight"/>
            <a:lightRig rig="threePt" dir="t"/>
          </a:scene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আকবর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ঘোষণা</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দেন</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সপ্তাহ</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শুরু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হবে</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রবিবার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থেকে</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খ্রিষ্টানরা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সপ্তাহ</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শুরুর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দিন</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ধরে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রবিবার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পশুহত্যাও</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নিষিদ্ধ</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করেন</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আকবর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এটি</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জৈনধর্মের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একটি</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বিধান</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আকবর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বিশ্বাস</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শুরু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করেন</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আলো</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শুভকে</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নির্দেশ</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আর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অন্ধকার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অশুভকে</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অগ্নির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যেমন</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ধ্বংসের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ক্ষমতা</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আছে</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তেমন</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আছে</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মুক্তির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ক্ষমতা</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এই</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বিশ্বাসগুলো</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আকবরের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মনে</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ঢুকেছিল</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পারসিক</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সাধুদের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সঙ্গে</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পড়ে</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আকবরের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নির্দেশে</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সভায়</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সারাক্ষণ</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অগ্নি-প্রজ্বলিত</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রাখা</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হতো</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এভাবে</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বিভিন্ন</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ধর্মের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রীতি-নীতির</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প্রতিবিম্ব</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দেখা</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যায়</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দীন</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-ই-</a:t>
            </a:r>
            <a:r>
              <a:rPr kumimoji="0" lang="en-US" sz="3200" b="1" i="0" strike="noStrike" cap="none" normalizeH="0" baseline="0" dirty="0" err="1" smtClean="0">
                <a:ln>
                  <a:noFill/>
                </a:ln>
                <a:effectLst/>
                <a:latin typeface="NikoshBAN" pitchFamily="2" charset="0"/>
                <a:ea typeface="Times New Roman" pitchFamily="18" charset="0"/>
                <a:cs typeface="NikoshBAN" pitchFamily="2" charset="0"/>
              </a:rPr>
              <a:t>ইলাহীতে</a:t>
            </a:r>
            <a:r>
              <a:rPr kumimoji="0" lang="en-US" sz="3200" b="1" i="0" strike="noStrike" cap="none" normalizeH="0" baseline="0" dirty="0" smtClean="0">
                <a:ln>
                  <a:noFill/>
                </a:ln>
                <a:effectLst/>
                <a:latin typeface="NikoshBAN" pitchFamily="2" charset="0"/>
                <a:ea typeface="Times New Roman" pitchFamily="18" charset="0"/>
                <a:cs typeface="NikoshBAN" pitchFamily="2" charset="0"/>
              </a:rPr>
              <a:t>।</a:t>
            </a:r>
            <a:endParaRPr kumimoji="0" lang="en-US" sz="3200" b="1" i="0" strike="noStrike" cap="none" normalizeH="0" baseline="0" dirty="0" smtClean="0">
              <a:ln>
                <a:noFill/>
              </a:ln>
              <a:effectLst/>
              <a:latin typeface="NikoshBAN" pitchFamily="2" charset="0"/>
              <a:cs typeface="NikoshBAN" pitchFamily="2" charset="0"/>
            </a:endParaRPr>
          </a:p>
        </p:txBody>
      </p:sp>
      <p:pic>
        <p:nvPicPr>
          <p:cNvPr id="5" name="Picture 4" descr="agnihotra_heart.gif"/>
          <p:cNvPicPr>
            <a:picLocks noChangeAspect="1"/>
          </p:cNvPicPr>
          <p:nvPr/>
        </p:nvPicPr>
        <p:blipFill>
          <a:blip r:embed="rId2"/>
          <a:stretch>
            <a:fillRect/>
          </a:stretch>
        </p:blipFill>
        <p:spPr>
          <a:xfrm>
            <a:off x="10515600" y="350837"/>
            <a:ext cx="2777924" cy="3657600"/>
          </a:xfrm>
          <a:prstGeom prst="rect">
            <a:avLst/>
          </a:prstGeom>
        </p:spPr>
      </p:pic>
      <p:pic>
        <p:nvPicPr>
          <p:cNvPr id="6" name="Picture 5" descr="agnihotra-1.gif"/>
          <p:cNvPicPr>
            <a:picLocks noChangeAspect="1"/>
          </p:cNvPicPr>
          <p:nvPr/>
        </p:nvPicPr>
        <p:blipFill>
          <a:blip r:embed="rId3"/>
          <a:stretch>
            <a:fillRect/>
          </a:stretch>
        </p:blipFill>
        <p:spPr>
          <a:xfrm>
            <a:off x="1981200" y="350837"/>
            <a:ext cx="2209800" cy="36754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18433"/>
                                        </p:tgtEl>
                                        <p:attrNameLst>
                                          <p:attrName>style.visibility</p:attrName>
                                        </p:attrNameLst>
                                      </p:cBhvr>
                                      <p:to>
                                        <p:strVal val="visible"/>
                                      </p:to>
                                    </p:set>
                                    <p:animEffect transition="in" filter="barn(inHorizontal)">
                                      <p:cBhvr>
                                        <p:cTn id="13"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38200" y="4237037"/>
            <a:ext cx="13030200" cy="2862322"/>
          </a:xfrm>
          <a:prstGeom prst="rect">
            <a:avLst/>
          </a:prstGeom>
          <a:solidFill>
            <a:srgbClr val="FFFF00"/>
          </a:solidFill>
          <a:ln w="9525">
            <a:noFill/>
            <a:miter lim="800000"/>
            <a:headEnd/>
            <a:tailEnd/>
          </a:ln>
          <a:effectLst/>
          <a:scene3d>
            <a:camera prst="obliqueTopLeft"/>
            <a:lightRig rig="threePt" dir="t"/>
          </a:scene3d>
          <a:sp3d>
            <a:bevelT prst="convex"/>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চারটি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মানদণ্ডের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ভিত্তিতে</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অনুসারীদের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বিভিন্ন</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স্তরে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স্থান</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দেওয়া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হতো</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জান</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মাল</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সম্মান</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ও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ধর্ম</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এই</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বিষয়গুলো</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সম্রাটের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নামে</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উৎসর্গ</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হতো</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যারা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এই</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চারটি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স্তম্ভই</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বিসর্জন</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দেবে</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তারা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প্রথম</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শ্রেণীর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অনুসারী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যারা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তিনটি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দেবে</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তারা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দ্বিতীয়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শ্রেণীর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অনুসারী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যারা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দুইটি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দেবে</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তারা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তৃতীয়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স্তর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বা</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শ্রেণীর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অনুসারী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আর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যারা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একটি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ছাড়তে</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প্রস্তুত</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তারা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চতুর্থ</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শ্রেণীর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অনুসারী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a:t>
            </a:r>
            <a:endParaRPr kumimoji="0" lang="en-US" sz="3600" b="1" i="0" strike="noStrike" cap="none" normalizeH="0" baseline="0" dirty="0" smtClean="0">
              <a:ln>
                <a:noFill/>
              </a:ln>
              <a:effectLst/>
              <a:latin typeface="NikoshBAN" pitchFamily="2" charset="0"/>
              <a:cs typeface="NikoshBAN" pitchFamily="2" charset="0"/>
            </a:endParaRPr>
          </a:p>
        </p:txBody>
      </p:sp>
      <p:sp>
        <p:nvSpPr>
          <p:cNvPr id="3" name="Rectangle 2"/>
          <p:cNvSpPr/>
          <p:nvPr/>
        </p:nvSpPr>
        <p:spPr>
          <a:xfrm>
            <a:off x="5638800" y="1866390"/>
            <a:ext cx="1188146" cy="923330"/>
          </a:xfrm>
          <a:prstGeom prst="rect">
            <a:avLst/>
          </a:prstGeom>
          <a:solidFill>
            <a:schemeClr val="tx2">
              <a:lumMod val="40000"/>
              <a:lumOff val="60000"/>
            </a:schemeClr>
          </a:solidFill>
        </p:spPr>
        <p:txBody>
          <a:bodyPr wrap="none">
            <a:spAutoFit/>
          </a:bodyPr>
          <a:lstStyle/>
          <a:p>
            <a:r>
              <a:rPr kumimoji="0" lang="en-US" sz="54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5400" b="1" i="0" strike="noStrike" cap="none" normalizeH="0" baseline="0" dirty="0" err="1" smtClean="0">
                <a:ln>
                  <a:noFill/>
                </a:ln>
                <a:effectLst/>
                <a:latin typeface="NikoshBAN" pitchFamily="2" charset="0"/>
                <a:ea typeface="Times New Roman" pitchFamily="18" charset="0"/>
                <a:cs typeface="NikoshBAN" pitchFamily="2" charset="0"/>
              </a:rPr>
              <a:t>ধর্ম</a:t>
            </a:r>
            <a:r>
              <a:rPr kumimoji="0" lang="en-US" sz="5400" b="1" i="0" strike="noStrike" cap="none" normalizeH="0" baseline="0" dirty="0" smtClean="0">
                <a:ln>
                  <a:noFill/>
                </a:ln>
                <a:effectLst/>
                <a:latin typeface="NikoshBAN" pitchFamily="2" charset="0"/>
                <a:ea typeface="Times New Roman" pitchFamily="18" charset="0"/>
                <a:cs typeface="NikoshBAN" pitchFamily="2" charset="0"/>
              </a:rPr>
              <a:t> </a:t>
            </a:r>
            <a:endParaRPr lang="en-US" sz="4800" dirty="0"/>
          </a:p>
        </p:txBody>
      </p:sp>
      <p:sp>
        <p:nvSpPr>
          <p:cNvPr id="4" name="Rectangle 3"/>
          <p:cNvSpPr/>
          <p:nvPr/>
        </p:nvSpPr>
        <p:spPr>
          <a:xfrm>
            <a:off x="6781800" y="951990"/>
            <a:ext cx="1219200" cy="923330"/>
          </a:xfrm>
          <a:prstGeom prst="rect">
            <a:avLst/>
          </a:prstGeom>
          <a:solidFill>
            <a:schemeClr val="accent6">
              <a:lumMod val="75000"/>
            </a:schemeClr>
          </a:solidFill>
        </p:spPr>
        <p:txBody>
          <a:bodyPr wrap="square">
            <a:spAutoFit/>
          </a:bodyPr>
          <a:lstStyle/>
          <a:p>
            <a:r>
              <a:rPr kumimoji="0" lang="en-US" sz="5400" b="1" i="0" strike="noStrike" cap="none" normalizeH="0" baseline="0" dirty="0" err="1" smtClean="0">
                <a:ln>
                  <a:noFill/>
                </a:ln>
                <a:effectLst/>
                <a:latin typeface="NikoshBAN" pitchFamily="2" charset="0"/>
                <a:ea typeface="Times New Roman" pitchFamily="18" charset="0"/>
                <a:cs typeface="NikoshBAN" pitchFamily="2" charset="0"/>
              </a:rPr>
              <a:t>জান</a:t>
            </a:r>
            <a:endParaRPr lang="en-US" sz="4800" dirty="0"/>
          </a:p>
        </p:txBody>
      </p:sp>
      <p:sp>
        <p:nvSpPr>
          <p:cNvPr id="5" name="Rectangle 4"/>
          <p:cNvSpPr/>
          <p:nvPr/>
        </p:nvSpPr>
        <p:spPr>
          <a:xfrm>
            <a:off x="8001000" y="1866390"/>
            <a:ext cx="1218603" cy="923330"/>
          </a:xfrm>
          <a:prstGeom prst="rect">
            <a:avLst/>
          </a:prstGeom>
          <a:solidFill>
            <a:schemeClr val="accent2">
              <a:lumMod val="60000"/>
              <a:lumOff val="40000"/>
            </a:schemeClr>
          </a:solidFill>
        </p:spPr>
        <p:txBody>
          <a:bodyPr wrap="none">
            <a:spAutoFit/>
          </a:bodyPr>
          <a:lstStyle/>
          <a:p>
            <a:r>
              <a:rPr kumimoji="0" lang="en-US" sz="5400" b="1" i="0" strike="noStrike" cap="none" normalizeH="0" baseline="0" dirty="0" err="1" smtClean="0">
                <a:ln>
                  <a:noFill/>
                </a:ln>
                <a:effectLst/>
                <a:latin typeface="NikoshBAN" pitchFamily="2" charset="0"/>
                <a:ea typeface="Times New Roman" pitchFamily="18" charset="0"/>
                <a:cs typeface="NikoshBAN" pitchFamily="2" charset="0"/>
              </a:rPr>
              <a:t>মাল</a:t>
            </a:r>
            <a:r>
              <a:rPr kumimoji="0" lang="en-US" sz="5400" b="1" i="0" strike="noStrike" cap="none" normalizeH="0" baseline="0" dirty="0" smtClean="0">
                <a:ln>
                  <a:noFill/>
                </a:ln>
                <a:effectLst/>
                <a:latin typeface="NikoshBAN" pitchFamily="2" charset="0"/>
                <a:ea typeface="Times New Roman" pitchFamily="18" charset="0"/>
                <a:cs typeface="NikoshBAN" pitchFamily="2" charset="0"/>
              </a:rPr>
              <a:t> </a:t>
            </a:r>
            <a:endParaRPr lang="en-US" sz="4800" dirty="0"/>
          </a:p>
        </p:txBody>
      </p:sp>
      <p:sp>
        <p:nvSpPr>
          <p:cNvPr id="6" name="Rectangle 5"/>
          <p:cNvSpPr/>
          <p:nvPr/>
        </p:nvSpPr>
        <p:spPr>
          <a:xfrm>
            <a:off x="6477000" y="2780790"/>
            <a:ext cx="1600200" cy="923330"/>
          </a:xfrm>
          <a:prstGeom prst="rect">
            <a:avLst/>
          </a:prstGeom>
          <a:solidFill>
            <a:srgbClr val="92D050"/>
          </a:solidFill>
        </p:spPr>
        <p:txBody>
          <a:bodyPr wrap="square">
            <a:spAutoFit/>
          </a:bodyPr>
          <a:lstStyle/>
          <a:p>
            <a:r>
              <a:rPr kumimoji="0" lang="en-US" sz="5400" b="1" i="0" strike="noStrike" cap="none" normalizeH="0" baseline="0" dirty="0" err="1" smtClean="0">
                <a:ln>
                  <a:noFill/>
                </a:ln>
                <a:effectLst/>
                <a:latin typeface="NikoshBAN" pitchFamily="2" charset="0"/>
                <a:ea typeface="Times New Roman" pitchFamily="18" charset="0"/>
                <a:cs typeface="NikoshBAN" pitchFamily="2" charset="0"/>
              </a:rPr>
              <a:t>সম্মান</a:t>
            </a:r>
            <a:r>
              <a:rPr kumimoji="0" lang="en-US" sz="5400" b="1" i="0" strike="noStrike" cap="none" normalizeH="0" baseline="0" dirty="0" smtClean="0">
                <a:ln>
                  <a:noFill/>
                </a:ln>
                <a:effectLst/>
                <a:latin typeface="NikoshBAN" pitchFamily="2" charset="0"/>
                <a:ea typeface="Times New Roman" pitchFamily="18" charset="0"/>
                <a:cs typeface="NikoshBAN" pitchFamily="2" charset="0"/>
              </a:rPr>
              <a:t>  </a:t>
            </a:r>
            <a:endParaRPr lang="en-US" sz="4800" dirty="0"/>
          </a:p>
        </p:txBody>
      </p:sp>
      <p:sp>
        <p:nvSpPr>
          <p:cNvPr id="7" name="Explosion 1 6"/>
          <p:cNvSpPr/>
          <p:nvPr/>
        </p:nvSpPr>
        <p:spPr>
          <a:xfrm>
            <a:off x="6858000" y="1866390"/>
            <a:ext cx="1219200" cy="91440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p:cNvSpPr>
            <a:spLocks noChangeArrowheads="1"/>
          </p:cNvSpPr>
          <p:nvPr/>
        </p:nvSpPr>
        <p:spPr bwMode="auto">
          <a:xfrm>
            <a:off x="990600" y="4313237"/>
            <a:ext cx="12649200" cy="2862322"/>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কেউ</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দীন</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-ই-</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ইলাহী</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গ্রহণ</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করতে</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চাইলে</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তাকে</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রবিবারে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স্বয়ং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সম্রাট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দীক্ষা</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দিতেন</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স্নান</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মাথার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পাগড়ি</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খুলে</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সম্রাটের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সামনে</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হাঁটু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গেড়ে</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নতমস্তক</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হয়ে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বসতে</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হতো</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সম্রাট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তাকে</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দীক্ষা</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দিতেন</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নিজ</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হাতে</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পাগড়ি</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পরিয়ে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একটি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অভিজ্ঞান</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কেউ</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কেউ</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মনে</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জপমালা</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দান</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করতেন</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নতুন</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অনুসারীকে</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একটি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সম্রাটের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চেহারা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খচিত</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তাসবীর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ছবি</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দেওয়া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হতো</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যেটি</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পাগড়িতে</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ধারণ</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করার</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রীতি</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 </a:t>
            </a:r>
            <a:r>
              <a:rPr kumimoji="0" lang="en-US" sz="3600" b="1" i="0" strike="noStrike" cap="none" normalizeH="0" baseline="0" dirty="0" err="1" smtClean="0">
                <a:ln>
                  <a:noFill/>
                </a:ln>
                <a:effectLst/>
                <a:latin typeface="NikoshBAN" pitchFamily="2" charset="0"/>
                <a:ea typeface="Times New Roman" pitchFamily="18" charset="0"/>
                <a:cs typeface="NikoshBAN" pitchFamily="2" charset="0"/>
              </a:rPr>
              <a:t>ছিল</a:t>
            </a:r>
            <a:r>
              <a:rPr kumimoji="0" lang="en-US" sz="3600" b="1" i="0" strike="noStrike" cap="none" normalizeH="0" baseline="0" dirty="0" smtClean="0">
                <a:ln>
                  <a:noFill/>
                </a:ln>
                <a:effectLst/>
                <a:latin typeface="NikoshBAN" pitchFamily="2" charset="0"/>
                <a:ea typeface="Times New Roman" pitchFamily="18" charset="0"/>
                <a:cs typeface="NikoshBAN" pitchFamily="2" charset="0"/>
              </a:rPr>
              <a:t>।</a:t>
            </a:r>
            <a:endParaRPr kumimoji="0" lang="en-US" sz="3600" b="1" i="0" strike="noStrike" cap="none" normalizeH="0" baseline="0" dirty="0" smtClean="0">
              <a:ln>
                <a:noFill/>
              </a:ln>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strVal val="#ppt_w*0.70"/>
                                          </p:val>
                                        </p:tav>
                                        <p:tav tm="100000">
                                          <p:val>
                                            <p:strVal val="#ppt_w"/>
                                          </p:val>
                                        </p:tav>
                                      </p:tavLst>
                                    </p:anim>
                                    <p:anim calcmode="lin" valueType="num">
                                      <p:cBhvr>
                                        <p:cTn id="30" dur="1000" fill="hold"/>
                                        <p:tgtEl>
                                          <p:spTgt spid="2"/>
                                        </p:tgtEl>
                                        <p:attrNameLst>
                                          <p:attrName>ppt_h</p:attrName>
                                        </p:attrNameLst>
                                      </p:cBhvr>
                                      <p:tavLst>
                                        <p:tav tm="0">
                                          <p:val>
                                            <p:strVal val="#ppt_h"/>
                                          </p:val>
                                        </p:tav>
                                        <p:tav tm="100000">
                                          <p:val>
                                            <p:strVal val="#ppt_h"/>
                                          </p:val>
                                        </p:tav>
                                      </p:tavLst>
                                    </p:anim>
                                    <p:animEffect transition="in" filter="fade">
                                      <p:cBhvr>
                                        <p:cTn id="31" dur="1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3" presetClass="exit" presetSubtype="16" fill="hold" grpId="1" nodeType="clickEffect">
                                  <p:stCondLst>
                                    <p:cond delay="0"/>
                                  </p:stCondLst>
                                  <p:childTnLst>
                                    <p:animEffect transition="out" filter="plus(in)">
                                      <p:cBhvr>
                                        <p:cTn id="35" dur="2000"/>
                                        <p:tgtEl>
                                          <p:spTgt spid="2"/>
                                        </p:tgtEl>
                                      </p:cBhvr>
                                    </p:animEffect>
                                    <p:set>
                                      <p:cBhvr>
                                        <p:cTn id="36" dur="1" fill="hold">
                                          <p:stCondLst>
                                            <p:cond delay="1999"/>
                                          </p:stCondLst>
                                        </p:cTn>
                                        <p:tgtEl>
                                          <p:spTgt spid="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ircle(in)">
                                      <p:cBhvr>
                                        <p:cTn id="4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762000" y="503237"/>
            <a:ext cx="13335000" cy="2740164"/>
          </a:xfrm>
          <a:prstGeom prst="cube">
            <a:avLst/>
          </a:prstGeom>
          <a:solidFill>
            <a:schemeClr val="accent2">
              <a:lumMod val="20000"/>
              <a:lumOff val="80000"/>
            </a:schemeClr>
          </a:solidFill>
          <a:ln w="76200">
            <a:solidFill>
              <a:srgbClr val="C00000"/>
            </a:solidFill>
            <a:prstDash val="sysDot"/>
            <a:miter lim="800000"/>
            <a:headEnd/>
            <a:tailEnd/>
          </a:ln>
          <a:effectLst/>
          <a:scene3d>
            <a:camera prst="obliqueBottomRigh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দীন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-ই-</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ইলাহীর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কিছু</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কিছু</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নিয়ম</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ব্যাপক</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বিতর্কের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সৃষ্টি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করেছিল</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মদ্যপান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ও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জুয়া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ছিল</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বৈধ</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জুয়া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খেলার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জন্য</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রাষ্ট্রীয়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উদ্যোগে</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বাদশাহর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মহলের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পাশেই</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ক্রীড়া</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ভবন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নির্মাণ</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দেওয়া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একটি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নির্দিষ্ট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সুদে</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জুয়া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খেলার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জন্য</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ঋণ</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প্রদানের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ব্যবস্থাও</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দাঁড়ি</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রাখাকে</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নিরুৎসাহিত</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বহুবিবাহ</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নিষিদ্ধ</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a:t>
            </a:r>
            <a:endParaRPr kumimoji="0" lang="en-US" sz="3200" b="0" i="0" strike="noStrike" cap="none" normalizeH="0" baseline="0" dirty="0" smtClean="0">
              <a:ln>
                <a:noFill/>
              </a:ln>
              <a:effectLst/>
              <a:latin typeface="NikoshBAN" pitchFamily="2" charset="0"/>
              <a:cs typeface="NikoshBAN" pitchFamily="2" charset="0"/>
            </a:endParaRPr>
          </a:p>
        </p:txBody>
      </p:sp>
      <p:sp>
        <p:nvSpPr>
          <p:cNvPr id="3" name="Flowchart: Terminator 2">
            <a:hlinkClick r:id="" action="ppaction://noaction" highlightClick="1"/>
          </p:cNvPr>
          <p:cNvSpPr/>
          <p:nvPr/>
        </p:nvSpPr>
        <p:spPr>
          <a:xfrm>
            <a:off x="914400" y="3932237"/>
            <a:ext cx="12725400" cy="2899708"/>
          </a:xfrm>
          <a:prstGeom prst="flowChartTerminator">
            <a:avLst/>
          </a:prstGeom>
          <a:ln w="76200">
            <a:solidFill>
              <a:srgbClr val="C00000"/>
            </a:solidFill>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r>
              <a:rPr lang="en-US" sz="3200" dirty="0" err="1" smtClean="0">
                <a:latin typeface="NikoshBAN" pitchFamily="2" charset="0"/>
                <a:ea typeface="Times New Roman" pitchFamily="18" charset="0"/>
                <a:cs typeface="NikoshBAN" pitchFamily="2" charset="0"/>
              </a:rPr>
              <a:t>ছেলেদের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বিয়ের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বয়স</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নির্ধারণ</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করে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দেওয়া</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হয়</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ষোলো</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বছর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আর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মেয়েদের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চৌদ্দ</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হিন্দুদের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জিজিয়া</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কর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তীর্থকর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তুলে</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নেওয়া</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হয়</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কথিত</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আছে</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মুসলিম</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ফিকহবিদগণের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জন্য</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বরাদ্দ</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জমিও</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আকবর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কেড়ে</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নেন</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এর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কিছুকালের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মধ্যেই</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জৈন</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ধর্মগুরু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দস্তুর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মেহেরজীকে</a:t>
            </a:r>
            <a:r>
              <a:rPr lang="en-US" sz="3200" dirty="0" smtClean="0">
                <a:latin typeface="NikoshBAN" pitchFamily="2" charset="0"/>
                <a:ea typeface="Times New Roman" pitchFamily="18" charset="0"/>
                <a:cs typeface="NikoshBAN" pitchFamily="2" charset="0"/>
              </a:rPr>
              <a:t> ২০০ </a:t>
            </a:r>
            <a:r>
              <a:rPr lang="en-US" sz="3200" dirty="0" err="1" smtClean="0">
                <a:latin typeface="NikoshBAN" pitchFamily="2" charset="0"/>
                <a:ea typeface="Times New Roman" pitchFamily="18" charset="0"/>
                <a:cs typeface="NikoshBAN" pitchFamily="2" charset="0"/>
              </a:rPr>
              <a:t>বিঘা</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জমি</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দানের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ঘোষণা</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দেন</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এই</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বিষয়গুলো</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মুসলিমদের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মধ্যে</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ব্যাপক</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উত্তেজনার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সৃষ্টি</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করে</a:t>
            </a:r>
            <a:r>
              <a:rPr lang="en-US" sz="3200" dirty="0" smtClean="0">
                <a:latin typeface="NikoshBAN" pitchFamily="2" charset="0"/>
                <a:ea typeface="Times New Roman" pitchFamily="18" charset="0"/>
                <a:cs typeface="NikoshBAN" pitchFamily="2"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219200" y="655637"/>
            <a:ext cx="12344400" cy="3592175"/>
          </a:xfrm>
          <a:prstGeom prst="flowChartTerminator">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সম্রাট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আকবর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নতুন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ধর্ম</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প্রবর্তন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ঠিকই</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কিন্তু</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একে</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রাষ্ট্রধর্ম</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করেননি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অথবা</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প্রজাদের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উপর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জোর-জবরদস্তিও</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করেননি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তার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সভাসদগণের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মধ্যে</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মাত্র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১৮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জন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তার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এই</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ধর্ম</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গ্রহণ</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করেছিল</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তাদের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মধ্যে</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একমাত্র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হিন্দু</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ছিলেন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বীরবল</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সর্বসাকুল্যে</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হাজার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খানেক</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মানুষ</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ছিল</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যারা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এই</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ধর্ম</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গ্রহণ</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করে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আকবরের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মৃত্যুর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পর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এই</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ধর্মের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বিলুপ্তি</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শুরু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সম্রাট</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জাহাঙ্গীরের</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মা</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ছিলেন</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effectLst/>
                <a:latin typeface="NikoshBAN" pitchFamily="2" charset="0"/>
                <a:ea typeface="Times New Roman" pitchFamily="18" charset="0"/>
                <a:cs typeface="NikoshBAN" pitchFamily="2" charset="0"/>
              </a:rPr>
              <a:t>হিন্দু</a:t>
            </a:r>
            <a:r>
              <a:rPr kumimoji="0" lang="en-US" sz="3200" b="0" i="0" strike="noStrike" cap="none" normalizeH="0" baseline="0" dirty="0" smtClean="0">
                <a:ln>
                  <a:noFill/>
                </a:ln>
                <a:effectLst/>
                <a:latin typeface="NikoshBAN" pitchFamily="2" charset="0"/>
                <a:ea typeface="Times New Roman" pitchFamily="18" charset="0"/>
                <a:cs typeface="NikoshBAN" pitchFamily="2" charset="0"/>
              </a:rPr>
              <a:t>।</a:t>
            </a:r>
            <a:endParaRPr kumimoji="0" lang="en-US" sz="3200" b="0" i="0" strike="noStrike" cap="none" normalizeH="0" baseline="0" dirty="0" smtClean="0">
              <a:ln>
                <a:noFill/>
              </a:ln>
              <a:effectLst/>
              <a:latin typeface="NikoshBAN" pitchFamily="2" charset="0"/>
              <a:cs typeface="NikoshBAN" pitchFamily="2" charset="0"/>
            </a:endParaRPr>
          </a:p>
        </p:txBody>
      </p:sp>
      <p:sp>
        <p:nvSpPr>
          <p:cNvPr id="3" name="Horizontal Scroll 2"/>
          <p:cNvSpPr/>
          <p:nvPr/>
        </p:nvSpPr>
        <p:spPr>
          <a:xfrm>
            <a:off x="533400" y="4313237"/>
            <a:ext cx="13563600" cy="2085796"/>
          </a:xfrm>
          <a:prstGeom prst="horizontalScroll">
            <a:avLst/>
          </a:prstGeom>
        </p:spPr>
        <p:style>
          <a:lnRef idx="1">
            <a:schemeClr val="dk1"/>
          </a:lnRef>
          <a:fillRef idx="3">
            <a:schemeClr val="dk1"/>
          </a:fillRef>
          <a:effectRef idx="2">
            <a:schemeClr val="dk1"/>
          </a:effectRef>
          <a:fontRef idx="minor">
            <a:schemeClr val="lt1"/>
          </a:fontRef>
        </p:style>
        <p:txBody>
          <a:bodyPr wrap="square">
            <a:spAutoFit/>
          </a:bodyPr>
          <a:lstStyle/>
          <a:p>
            <a:pPr lvl="0" algn="just" defTabSz="914400" fontAlgn="base">
              <a:spcBef>
                <a:spcPct val="0"/>
              </a:spcBef>
              <a:spcAft>
                <a:spcPct val="0"/>
              </a:spcAft>
            </a:pPr>
            <a:r>
              <a:rPr lang="en-US" sz="3200" dirty="0" err="1" smtClean="0">
                <a:latin typeface="NikoshBAN" pitchFamily="2" charset="0"/>
                <a:ea typeface="Times New Roman" pitchFamily="18" charset="0"/>
                <a:cs typeface="NikoshBAN" pitchFamily="2" charset="0"/>
              </a:rPr>
              <a:t>তাই</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ইসলামী</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আলেম-ওলামারা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তাকে</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খুব</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বিশ্বাস</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করত</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না</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আর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সম্রাট</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জাহাঙ্গীর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নিজেও</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বাবার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প্রবর্তিত</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ধর্মকে</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প্রসারিত</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করার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উদ্যোগ</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নিয়ে</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আলেম-ওলামাদের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চক্ষুশূল</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হতে</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চাননি</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এভাবে</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সম্রাট</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জাহাঙ্গীরের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শাসনামলের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শেষদিকেই</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দীন</a:t>
            </a:r>
            <a:r>
              <a:rPr lang="en-US" sz="3200" dirty="0" smtClean="0">
                <a:latin typeface="NikoshBAN" pitchFamily="2" charset="0"/>
                <a:ea typeface="Times New Roman" pitchFamily="18" charset="0"/>
                <a:cs typeface="NikoshBAN" pitchFamily="2" charset="0"/>
              </a:rPr>
              <a:t>-ই-</a:t>
            </a:r>
            <a:r>
              <a:rPr lang="en-US" sz="3200" dirty="0" err="1" smtClean="0">
                <a:latin typeface="NikoshBAN" pitchFamily="2" charset="0"/>
                <a:ea typeface="Times New Roman" pitchFamily="18" charset="0"/>
                <a:cs typeface="NikoshBAN" pitchFamily="2" charset="0"/>
              </a:rPr>
              <a:t>ইলাহীর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পুরোপুরি</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বিলুপ্তি</a:t>
            </a:r>
            <a:r>
              <a:rPr lang="en-US" sz="3200" dirty="0" smtClean="0">
                <a:latin typeface="NikoshBAN" pitchFamily="2" charset="0"/>
                <a:ea typeface="Times New Roman" pitchFamily="18" charset="0"/>
                <a:cs typeface="NikoshBAN" pitchFamily="2" charset="0"/>
              </a:rPr>
              <a:t> </a:t>
            </a:r>
            <a:r>
              <a:rPr lang="en-US" sz="3200" dirty="0" err="1" smtClean="0">
                <a:latin typeface="NikoshBAN" pitchFamily="2" charset="0"/>
                <a:ea typeface="Times New Roman" pitchFamily="18" charset="0"/>
                <a:cs typeface="NikoshBAN" pitchFamily="2" charset="0"/>
              </a:rPr>
              <a:t>ঘটে</a:t>
            </a:r>
            <a:r>
              <a:rPr lang="en-US" sz="3200" dirty="0" smtClean="0">
                <a:latin typeface="NikoshBAN" pitchFamily="2" charset="0"/>
                <a:ea typeface="Times New Roman" pitchFamily="18" charset="0"/>
                <a:cs typeface="NikoshBAN" pitchFamily="2" charset="0"/>
              </a:rPr>
              <a:t>।</a:t>
            </a:r>
            <a:endParaRPr lang="en-US" sz="32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350837"/>
            <a:ext cx="7543800" cy="1379101"/>
          </a:xfrm>
          <a:prstGeom prst="dodecagon">
            <a:avLst/>
          </a:prstGeom>
          <a:scene3d>
            <a:camera prst="obliqueBottomLeft"/>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6000" b="1" dirty="0" err="1" smtClean="0">
                <a:latin typeface="NikoshBAN" pitchFamily="2" charset="0"/>
                <a:cs typeface="NikoshBAN" pitchFamily="2" charset="0"/>
              </a:rPr>
              <a:t>একক</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কাজ</a:t>
            </a:r>
            <a:endParaRPr lang="en-US" sz="6000" b="1" dirty="0">
              <a:latin typeface="NikoshBAN" pitchFamily="2" charset="0"/>
              <a:cs typeface="NikoshBAN" pitchFamily="2" charset="0"/>
            </a:endParaRPr>
          </a:p>
        </p:txBody>
      </p:sp>
      <p:sp>
        <p:nvSpPr>
          <p:cNvPr id="3" name="TextBox 2"/>
          <p:cNvSpPr txBox="1"/>
          <p:nvPr/>
        </p:nvSpPr>
        <p:spPr>
          <a:xfrm>
            <a:off x="1600200" y="3627437"/>
            <a:ext cx="12192000" cy="2034123"/>
          </a:xfrm>
          <a:prstGeom prst="flowChartTerminator">
            <a:avLst/>
          </a:prstGeom>
          <a:solidFill>
            <a:schemeClr val="accent6">
              <a:lumMod val="40000"/>
              <a:lumOff val="60000"/>
            </a:schemeClr>
          </a:solidFill>
        </p:spPr>
        <p:txBody>
          <a:bodyPr wrap="square" rtlCol="0">
            <a:spAutoFit/>
          </a:bodyPr>
          <a:lstStyle/>
          <a:p>
            <a:r>
              <a:rPr lang="en-US" sz="4400" b="1" dirty="0" smtClean="0">
                <a:latin typeface="NikoshBAN" pitchFamily="2" charset="0"/>
                <a:cs typeface="NikoshBAN" pitchFamily="2" charset="0"/>
              </a:rPr>
              <a:t>1.সম্রাট </a:t>
            </a:r>
            <a:r>
              <a:rPr lang="en-US" sz="4400" b="1" dirty="0" err="1" smtClean="0">
                <a:latin typeface="NikoshBAN" pitchFamily="2" charset="0"/>
                <a:cs typeface="NikoshBAN" pitchFamily="2" charset="0"/>
              </a:rPr>
              <a:t>আকবরের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উদার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ধর্মীয়</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নীতি</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প্রবর্তনের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কারণ</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চিহ্নিত</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করে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ছক</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আকারে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লেখো</a:t>
            </a:r>
            <a:r>
              <a:rPr lang="en-US" sz="4400" b="1" dirty="0" smtClean="0">
                <a:latin typeface="NikoshBAN" pitchFamily="2" charset="0"/>
                <a:cs typeface="NikoshBAN" pitchFamily="2" charset="0"/>
              </a:rPr>
              <a:t>।</a:t>
            </a:r>
            <a:endParaRPr lang="en-US" sz="4400" b="1"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579437"/>
            <a:ext cx="6934200" cy="2017574"/>
          </a:xfrm>
          <a:prstGeom prst="flowChartDecision">
            <a:avLst/>
          </a:prstGeom>
          <a:solidFill>
            <a:schemeClr val="accent4">
              <a:lumMod val="40000"/>
              <a:lumOff val="60000"/>
            </a:schemeClr>
          </a:solidFill>
        </p:spPr>
        <p:txBody>
          <a:bodyPr wrap="square" rtlCol="0">
            <a:spAutoFit/>
          </a:bodyPr>
          <a:lstStyle/>
          <a:p>
            <a:r>
              <a:rPr lang="en-US" sz="6000" b="1" dirty="0" err="1" smtClean="0">
                <a:latin typeface="NikoshBAN" pitchFamily="2" charset="0"/>
                <a:cs typeface="NikoshBAN" pitchFamily="2" charset="0"/>
              </a:rPr>
              <a:t>দলগত</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কাজ</a:t>
            </a:r>
            <a:endParaRPr lang="en-US" sz="6000" b="1" dirty="0">
              <a:latin typeface="NikoshBAN" pitchFamily="2" charset="0"/>
              <a:cs typeface="NikoshBAN" pitchFamily="2" charset="0"/>
            </a:endParaRPr>
          </a:p>
        </p:txBody>
      </p:sp>
      <p:sp>
        <p:nvSpPr>
          <p:cNvPr id="5" name="Flowchart: Delay 4"/>
          <p:cNvSpPr/>
          <p:nvPr/>
        </p:nvSpPr>
        <p:spPr>
          <a:xfrm>
            <a:off x="990600" y="3170237"/>
            <a:ext cx="12649200" cy="3429000"/>
          </a:xfrm>
          <a:prstGeom prst="flowChartDelay">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NikoshBAN" pitchFamily="2" charset="0"/>
                <a:cs typeface="NikoshBAN" pitchFamily="2" charset="0"/>
              </a:rPr>
              <a:t>1.ইসলাম </a:t>
            </a:r>
            <a:r>
              <a:rPr lang="en-US" sz="4800" dirty="0" err="1" smtClean="0">
                <a:latin typeface="NikoshBAN" pitchFamily="2" charset="0"/>
                <a:cs typeface="NikoshBAN" pitchFamily="2" charset="0"/>
              </a:rPr>
              <a:t>ধর্মের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সাথে</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দীন</a:t>
            </a:r>
            <a:r>
              <a:rPr lang="en-US" sz="4800" dirty="0" smtClean="0">
                <a:latin typeface="NikoshBAN" pitchFamily="2" charset="0"/>
                <a:cs typeface="NikoshBAN" pitchFamily="2" charset="0"/>
              </a:rPr>
              <a:t>-ই-</a:t>
            </a:r>
            <a:r>
              <a:rPr lang="en-US" sz="4800" dirty="0" err="1" smtClean="0">
                <a:latin typeface="NikoshBAN" pitchFamily="2" charset="0"/>
                <a:cs typeface="NikoshBAN" pitchFamily="2" charset="0"/>
              </a:rPr>
              <a:t>ইলাহির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সাংঘর্ষিক</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দিকসমূহ</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নিয়ে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একটি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দলীয়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বিতর্কের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আয়োজন</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করো</a:t>
            </a:r>
            <a:r>
              <a:rPr lang="en-US" sz="4800" dirty="0" smtClean="0">
                <a:latin typeface="NikoshBAN" pitchFamily="2" charset="0"/>
                <a:cs typeface="NikoshBAN" pitchFamily="2" charset="0"/>
              </a:rPr>
              <a:t>।</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05600" y="731837"/>
            <a:ext cx="2010487" cy="1015663"/>
          </a:xfrm>
          <a:prstGeom prst="rect">
            <a:avLst/>
          </a:prstGeom>
          <a:solidFill>
            <a:schemeClr val="accent2">
              <a:lumMod val="60000"/>
              <a:lumOff val="40000"/>
            </a:schemeClr>
          </a:solidFill>
        </p:spPr>
        <p:txBody>
          <a:bodyPr wrap="none">
            <a:spAutoFit/>
          </a:bodyPr>
          <a:lstStyle/>
          <a:p>
            <a:pPr algn="ctr"/>
            <a:r>
              <a:rPr lang="en-US" sz="60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endParaRPr lang="en-US" sz="6000" b="1" dirty="0">
              <a:ln w="0"/>
              <a:effectLst>
                <a:outerShdw blurRad="38100" dist="19050" dir="2700000" algn="tl" rotWithShape="0">
                  <a:schemeClr val="dk1">
                    <a:alpha val="40000"/>
                  </a:schemeClr>
                </a:outerShdw>
              </a:effectLst>
            </a:endParaRPr>
          </a:p>
        </p:txBody>
      </p:sp>
      <p:sp>
        <p:nvSpPr>
          <p:cNvPr id="4" name="TextBox 3"/>
          <p:cNvSpPr txBox="1"/>
          <p:nvPr/>
        </p:nvSpPr>
        <p:spPr>
          <a:xfrm>
            <a:off x="1752600" y="2408237"/>
            <a:ext cx="11582400" cy="4247317"/>
          </a:xfrm>
          <a:prstGeom prst="rect">
            <a:avLst/>
          </a:prstGeom>
          <a:noFill/>
          <a:ln w="76200">
            <a:solidFill>
              <a:schemeClr val="accent6">
                <a:lumMod val="50000"/>
              </a:schemeClr>
            </a:solidFill>
          </a:ln>
        </p:spPr>
        <p:txBody>
          <a:bodyPr wrap="square" rtlCol="0">
            <a:spAutoFit/>
          </a:bodyPr>
          <a:lstStyle/>
          <a:p>
            <a:pPr marL="514350" indent="-514350">
              <a:buAutoNum type="arabicPeriod"/>
            </a:pPr>
            <a:r>
              <a:rPr lang="en-US" sz="5400" b="1" dirty="0" smtClean="0">
                <a:latin typeface="NikoshBAN" pitchFamily="2" charset="0"/>
                <a:cs typeface="NikoshBAN" pitchFamily="2" charset="0"/>
              </a:rPr>
              <a:t>‘</a:t>
            </a:r>
            <a:r>
              <a:rPr lang="en-US" sz="5400" b="1" dirty="0" err="1" smtClean="0">
                <a:latin typeface="NikoshBAN" pitchFamily="2" charset="0"/>
                <a:cs typeface="NikoshBAN" pitchFamily="2" charset="0"/>
              </a:rPr>
              <a:t>দীন</a:t>
            </a:r>
            <a:r>
              <a:rPr lang="en-US" sz="5400" b="1" dirty="0" smtClean="0">
                <a:latin typeface="NikoshBAN" pitchFamily="2" charset="0"/>
                <a:cs typeface="NikoshBAN" pitchFamily="2" charset="0"/>
              </a:rPr>
              <a:t>-ই-</a:t>
            </a:r>
            <a:r>
              <a:rPr lang="en-US" sz="5400" b="1" dirty="0" err="1" smtClean="0">
                <a:latin typeface="NikoshBAN" pitchFamily="2" charset="0"/>
                <a:cs typeface="NikoshBAN" pitchFamily="2" charset="0"/>
              </a:rPr>
              <a:t>ইলাহি</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কী</a:t>
            </a:r>
            <a:r>
              <a:rPr lang="en-US" sz="5400" b="1" dirty="0" smtClean="0">
                <a:latin typeface="NikoshBAN" pitchFamily="2" charset="0"/>
                <a:cs typeface="NikoshBAN" pitchFamily="2" charset="0"/>
              </a:rPr>
              <a:t> ?</a:t>
            </a:r>
          </a:p>
          <a:p>
            <a:pPr marL="514350" indent="-514350">
              <a:buAutoNum type="arabicPeriod"/>
            </a:pPr>
            <a:r>
              <a:rPr lang="en-US" sz="5400" b="1" dirty="0" err="1" smtClean="0">
                <a:latin typeface="NikoshBAN" pitchFamily="2" charset="0"/>
                <a:cs typeface="NikoshBAN" pitchFamily="2" charset="0"/>
              </a:rPr>
              <a:t>সম্রাট</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আকবর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দীন</a:t>
            </a:r>
            <a:r>
              <a:rPr lang="en-US" sz="5400" b="1" dirty="0" smtClean="0">
                <a:latin typeface="NikoshBAN" pitchFamily="2" charset="0"/>
                <a:cs typeface="NikoshBAN" pitchFamily="2" charset="0"/>
              </a:rPr>
              <a:t>-ই-</a:t>
            </a:r>
            <a:r>
              <a:rPr lang="en-US" sz="5400" b="1" dirty="0" err="1" smtClean="0">
                <a:latin typeface="NikoshBAN" pitchFamily="2" charset="0"/>
                <a:cs typeface="NikoshBAN" pitchFamily="2" charset="0"/>
              </a:rPr>
              <a:t>ইলাহী</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কখন</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প্রবর্তন</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করেন</a:t>
            </a:r>
            <a:r>
              <a:rPr lang="en-US" sz="5400" b="1" dirty="0" smtClean="0">
                <a:latin typeface="NikoshBAN" pitchFamily="2" charset="0"/>
                <a:cs typeface="NikoshBAN" pitchFamily="2" charset="0"/>
              </a:rPr>
              <a:t> ?</a:t>
            </a:r>
          </a:p>
          <a:p>
            <a:pPr marL="514350" indent="-514350">
              <a:buAutoNum type="arabicPeriod"/>
            </a:pPr>
            <a:r>
              <a:rPr lang="en-US" sz="5400" b="1" dirty="0" err="1" smtClean="0">
                <a:latin typeface="NikoshBAN" pitchFamily="2" charset="0"/>
                <a:cs typeface="NikoshBAN" pitchFamily="2" charset="0"/>
              </a:rPr>
              <a:t>আকবরের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ধর্মীয়</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চিন্তার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মূল্যায়ন</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কর</a:t>
            </a:r>
            <a:r>
              <a:rPr lang="en-US" sz="5400" b="1" dirty="0" smtClean="0">
                <a:latin typeface="NikoshBAN" pitchFamily="2" charset="0"/>
                <a:cs typeface="NikoshBAN" pitchFamily="2" charset="0"/>
              </a:rPr>
              <a:t> ?</a:t>
            </a:r>
          </a:p>
          <a:p>
            <a:pPr marL="514350" indent="-514350">
              <a:buAutoNum type="arabicPeriod"/>
            </a:pPr>
            <a:r>
              <a:rPr lang="en-US" sz="5400" b="1" dirty="0" err="1" smtClean="0">
                <a:latin typeface="NikoshBAN" pitchFamily="2" charset="0"/>
                <a:cs typeface="NikoshBAN" pitchFamily="2" charset="0"/>
              </a:rPr>
              <a:t>দীন</a:t>
            </a:r>
            <a:r>
              <a:rPr lang="en-US" sz="5400" b="1" dirty="0" smtClean="0">
                <a:latin typeface="NikoshBAN" pitchFamily="2" charset="0"/>
                <a:cs typeface="NikoshBAN" pitchFamily="2" charset="0"/>
              </a:rPr>
              <a:t>-ই-</a:t>
            </a:r>
            <a:r>
              <a:rPr lang="en-US" sz="5400" b="1" dirty="0" err="1" smtClean="0">
                <a:latin typeface="NikoshBAN" pitchFamily="2" charset="0"/>
                <a:cs typeface="NikoshBAN" pitchFamily="2" charset="0"/>
              </a:rPr>
              <a:t>ইলাহির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মূলনীতি</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কি</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কি</a:t>
            </a:r>
            <a:r>
              <a:rPr lang="en-US" sz="5400" b="1" dirty="0" smtClean="0">
                <a:latin typeface="NikoshBAN" pitchFamily="2" charset="0"/>
                <a:cs typeface="NikoshBAN" pitchFamily="2" charset="0"/>
              </a:rPr>
              <a:t> ?</a:t>
            </a:r>
          </a:p>
          <a:p>
            <a:pPr marL="514350" indent="-514350">
              <a:buAutoNum type="arabicPeriod"/>
            </a:pPr>
            <a:r>
              <a:rPr lang="en-US" sz="5400" b="1" dirty="0" smtClean="0">
                <a:latin typeface="NikoshBAN" pitchFamily="2" charset="0"/>
                <a:cs typeface="NikoshBAN" pitchFamily="2" charset="0"/>
              </a:rPr>
              <a:t>এ </a:t>
            </a:r>
            <a:r>
              <a:rPr lang="en-US" sz="5400" b="1" dirty="0" err="1" smtClean="0">
                <a:latin typeface="NikoshBAN" pitchFamily="2" charset="0"/>
                <a:cs typeface="NikoshBAN" pitchFamily="2" charset="0"/>
              </a:rPr>
              <a:t>ধর্ম</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গ্রহণ</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করা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সম্পর্কে</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তোমার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মতামত</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দাও</a:t>
            </a:r>
            <a:r>
              <a:rPr lang="en-US" sz="5400" b="1" dirty="0" smtClean="0">
                <a:latin typeface="NikoshBAN" pitchFamily="2" charset="0"/>
                <a:cs typeface="NikoshBAN" pitchFamily="2" charset="0"/>
              </a:rPr>
              <a:t>।</a:t>
            </a:r>
            <a:endParaRPr lang="en-US" sz="5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oop.jpg"/>
          <p:cNvPicPr>
            <a:picLocks noChangeAspect="1"/>
          </p:cNvPicPr>
          <p:nvPr/>
        </p:nvPicPr>
        <p:blipFill>
          <a:blip r:embed="rId2"/>
          <a:stretch>
            <a:fillRect/>
          </a:stretch>
        </p:blipFill>
        <p:spPr>
          <a:xfrm>
            <a:off x="3048000" y="1189037"/>
            <a:ext cx="10744200" cy="6043613"/>
          </a:xfrm>
          <a:prstGeom prst="rect">
            <a:avLst/>
          </a:prstGeom>
        </p:spPr>
      </p:pic>
      <p:pic>
        <p:nvPicPr>
          <p:cNvPr id="5" name="Picture 4" descr="download (1).jpg"/>
          <p:cNvPicPr>
            <a:picLocks noChangeAspect="1"/>
          </p:cNvPicPr>
          <p:nvPr/>
        </p:nvPicPr>
        <p:blipFill>
          <a:blip r:embed="rId3"/>
          <a:srcRect l="20000" t="15068" r="18000" b="16438"/>
          <a:stretch>
            <a:fillRect/>
          </a:stretch>
        </p:blipFill>
        <p:spPr>
          <a:xfrm>
            <a:off x="762000" y="2560637"/>
            <a:ext cx="2590800" cy="4178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74637"/>
            <a:ext cx="3352800" cy="1066800"/>
          </a:xfrm>
          <a:prstGeom prst="cloudCallout">
            <a:avLst>
              <a:gd name="adj1" fmla="val -3156"/>
              <a:gd name="adj2" fmla="val 114881"/>
            </a:avLst>
          </a:prstGeo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b="1" dirty="0" err="1" smtClean="0">
                <a:latin typeface="NikoshBAN" pitchFamily="2" charset="0"/>
                <a:cs typeface="NikoshBAN" pitchFamily="2" charset="0"/>
              </a:rPr>
              <a:t>পরিচিতি</a:t>
            </a:r>
            <a:endParaRPr lang="en-US" b="1" dirty="0">
              <a:latin typeface="NikoshBAN" pitchFamily="2" charset="0"/>
              <a:cs typeface="NikoshBAN" pitchFamily="2" charset="0"/>
            </a:endParaRPr>
          </a:p>
        </p:txBody>
      </p:sp>
      <p:sp>
        <p:nvSpPr>
          <p:cNvPr id="4" name="Content Placeholder 3"/>
          <p:cNvSpPr>
            <a:spLocks noGrp="1"/>
          </p:cNvSpPr>
          <p:nvPr>
            <p:ph sz="half" idx="2"/>
          </p:nvPr>
        </p:nvSpPr>
        <p:spPr>
          <a:ln w="76200">
            <a:solidFill>
              <a:schemeClr val="tx1"/>
            </a:solidFill>
            <a:prstDash val="sysDash"/>
          </a:ln>
        </p:spPr>
        <p:txBody>
          <a:bodyPr/>
          <a:lstStyle/>
          <a:p>
            <a:r>
              <a:rPr lang="en-GB" sz="4800" b="1" dirty="0" err="1" smtClean="0">
                <a:latin typeface="NikoshBAN" panose="02000000000000000000" pitchFamily="2" charset="0"/>
                <a:cs typeface="NikoshBAN" panose="02000000000000000000" pitchFamily="2" charset="0"/>
              </a:rPr>
              <a:t>মোঃ</a:t>
            </a:r>
            <a:r>
              <a:rPr lang="en-GB" sz="4800" b="1" dirty="0" smtClean="0">
                <a:latin typeface="NikoshBAN" panose="02000000000000000000" pitchFamily="2" charset="0"/>
                <a:cs typeface="NikoshBAN" panose="02000000000000000000" pitchFamily="2" charset="0"/>
              </a:rPr>
              <a:t> </a:t>
            </a:r>
            <a:r>
              <a:rPr lang="en-GB" sz="4800" b="1" dirty="0" err="1" smtClean="0">
                <a:latin typeface="NikoshBAN" panose="02000000000000000000" pitchFamily="2" charset="0"/>
                <a:cs typeface="NikoshBAN" panose="02000000000000000000" pitchFamily="2" charset="0"/>
              </a:rPr>
              <a:t>আবদুল</a:t>
            </a:r>
            <a:r>
              <a:rPr lang="en-GB" sz="4800" b="1" dirty="0" smtClean="0">
                <a:latin typeface="NikoshBAN" panose="02000000000000000000" pitchFamily="2" charset="0"/>
                <a:cs typeface="NikoshBAN" panose="02000000000000000000" pitchFamily="2" charset="0"/>
              </a:rPr>
              <a:t> </a:t>
            </a:r>
            <a:r>
              <a:rPr lang="en-GB" sz="4800" b="1" dirty="0" err="1" smtClean="0">
                <a:latin typeface="NikoshBAN" panose="02000000000000000000" pitchFamily="2" charset="0"/>
                <a:cs typeface="NikoshBAN" panose="02000000000000000000" pitchFamily="2" charset="0"/>
              </a:rPr>
              <a:t>আজিজ</a:t>
            </a:r>
            <a:r>
              <a:rPr lang="en-GB" sz="4800" b="1" dirty="0" smtClean="0">
                <a:latin typeface="NikoshBAN" panose="02000000000000000000" pitchFamily="2" charset="0"/>
                <a:cs typeface="NikoshBAN" panose="02000000000000000000" pitchFamily="2" charset="0"/>
              </a:rPr>
              <a:t> </a:t>
            </a:r>
            <a:r>
              <a:rPr lang="en-GB" sz="4800" b="1" dirty="0" err="1" smtClean="0">
                <a:latin typeface="NikoshBAN" panose="02000000000000000000" pitchFamily="2" charset="0"/>
                <a:cs typeface="NikoshBAN" panose="02000000000000000000" pitchFamily="2" charset="0"/>
              </a:rPr>
              <a:t>সরকার</a:t>
            </a:r>
            <a:endParaRPr lang="bn-IN" b="1" dirty="0" smtClean="0">
              <a:latin typeface="NikoshBAN" panose="02000000000000000000" pitchFamily="2" charset="0"/>
              <a:cs typeface="NikoshBAN" panose="02000000000000000000" pitchFamily="2" charset="0"/>
            </a:endParaRPr>
          </a:p>
          <a:p>
            <a:r>
              <a:rPr lang="en-GB" b="1" dirty="0" smtClean="0">
                <a:latin typeface="NikoshBAN" panose="02000000000000000000" pitchFamily="2" charset="0"/>
                <a:cs typeface="NikoshBAN" panose="02000000000000000000" pitchFamily="2" charset="0"/>
              </a:rPr>
              <a:t> </a:t>
            </a:r>
            <a:r>
              <a:rPr lang="en-GB" sz="3600" b="1" dirty="0" err="1" smtClean="0">
                <a:solidFill>
                  <a:srgbClr val="C00000"/>
                </a:solidFill>
                <a:latin typeface="NikoshBAN" panose="02000000000000000000" pitchFamily="2" charset="0"/>
                <a:cs typeface="NikoshBAN" panose="02000000000000000000" pitchFamily="2" charset="0"/>
              </a:rPr>
              <a:t>প্রভাষক</a:t>
            </a:r>
            <a:r>
              <a:rPr lang="en-GB" sz="3600" b="1" dirty="0" smtClean="0">
                <a:solidFill>
                  <a:srgbClr val="C00000"/>
                </a:solidFill>
                <a:latin typeface="NikoshBAN" panose="02000000000000000000" pitchFamily="2" charset="0"/>
                <a:cs typeface="NikoshBAN" panose="02000000000000000000" pitchFamily="2" charset="0"/>
              </a:rPr>
              <a:t>,(</a:t>
            </a:r>
            <a:r>
              <a:rPr lang="en-GB" sz="3600" b="1" dirty="0" err="1" smtClean="0">
                <a:solidFill>
                  <a:srgbClr val="C00000"/>
                </a:solidFill>
                <a:latin typeface="NikoshBAN" panose="02000000000000000000" pitchFamily="2" charset="0"/>
                <a:cs typeface="NikoshBAN" panose="02000000000000000000" pitchFamily="2" charset="0"/>
              </a:rPr>
              <a:t>ইসলামের</a:t>
            </a:r>
            <a:r>
              <a:rPr lang="en-GB" sz="3600" b="1" dirty="0" smtClean="0">
                <a:solidFill>
                  <a:srgbClr val="C00000"/>
                </a:solidFill>
                <a:latin typeface="NikoshBAN" panose="02000000000000000000" pitchFamily="2" charset="0"/>
                <a:cs typeface="NikoshBAN" panose="02000000000000000000" pitchFamily="2" charset="0"/>
              </a:rPr>
              <a:t> </a:t>
            </a:r>
            <a:r>
              <a:rPr lang="en-GB" sz="3600" b="1" dirty="0" err="1" smtClean="0">
                <a:solidFill>
                  <a:srgbClr val="C00000"/>
                </a:solidFill>
                <a:latin typeface="NikoshBAN" panose="02000000000000000000" pitchFamily="2" charset="0"/>
                <a:cs typeface="NikoshBAN" panose="02000000000000000000" pitchFamily="2" charset="0"/>
              </a:rPr>
              <a:t>ইতিহাস</a:t>
            </a:r>
            <a:r>
              <a:rPr lang="en-GB" sz="3600" b="1" dirty="0" smtClean="0">
                <a:solidFill>
                  <a:srgbClr val="C00000"/>
                </a:solidFill>
                <a:latin typeface="NikoshBAN" panose="02000000000000000000" pitchFamily="2" charset="0"/>
                <a:cs typeface="NikoshBAN" panose="02000000000000000000" pitchFamily="2" charset="0"/>
              </a:rPr>
              <a:t> ও </a:t>
            </a:r>
            <a:r>
              <a:rPr lang="en-GB" sz="3600" b="1" dirty="0" err="1" smtClean="0">
                <a:solidFill>
                  <a:srgbClr val="C00000"/>
                </a:solidFill>
                <a:latin typeface="NikoshBAN" panose="02000000000000000000" pitchFamily="2" charset="0"/>
                <a:cs typeface="NikoshBAN" panose="02000000000000000000" pitchFamily="2" charset="0"/>
              </a:rPr>
              <a:t>সংস্কৃতি</a:t>
            </a:r>
            <a:r>
              <a:rPr lang="en-GB" sz="3600" b="1" dirty="0" smtClean="0">
                <a:solidFill>
                  <a:srgbClr val="C00000"/>
                </a:solidFill>
                <a:latin typeface="NikoshBAN" panose="02000000000000000000" pitchFamily="2" charset="0"/>
                <a:cs typeface="NikoshBAN" panose="02000000000000000000" pitchFamily="2" charset="0"/>
              </a:rPr>
              <a:t> </a:t>
            </a:r>
            <a:r>
              <a:rPr lang="en-GB" sz="3600" b="1" dirty="0" err="1" smtClean="0">
                <a:solidFill>
                  <a:srgbClr val="C00000"/>
                </a:solidFill>
                <a:latin typeface="NikoshBAN" panose="02000000000000000000" pitchFamily="2" charset="0"/>
                <a:cs typeface="NikoshBAN" panose="02000000000000000000" pitchFamily="2" charset="0"/>
              </a:rPr>
              <a:t>বিভাগ</a:t>
            </a:r>
            <a:r>
              <a:rPr lang="en-GB" sz="3600" b="1" dirty="0" smtClean="0">
                <a:solidFill>
                  <a:srgbClr val="C00000"/>
                </a:solidFill>
                <a:latin typeface="NikoshBAN" panose="02000000000000000000" pitchFamily="2" charset="0"/>
                <a:cs typeface="NikoshBAN" panose="02000000000000000000" pitchFamily="2" charset="0"/>
              </a:rPr>
              <a:t>) </a:t>
            </a:r>
            <a:r>
              <a:rPr lang="en-GB" sz="3600" b="1" dirty="0" err="1" smtClean="0">
                <a:solidFill>
                  <a:srgbClr val="C00000"/>
                </a:solidFill>
                <a:latin typeface="NikoshBAN" panose="02000000000000000000" pitchFamily="2" charset="0"/>
                <a:cs typeface="NikoshBAN" panose="02000000000000000000" pitchFamily="2" charset="0"/>
              </a:rPr>
              <a:t>চারগাছ</a:t>
            </a:r>
            <a:r>
              <a:rPr lang="en-GB" sz="3600" b="1" dirty="0" smtClean="0">
                <a:solidFill>
                  <a:srgbClr val="C00000"/>
                </a:solidFill>
                <a:latin typeface="NikoshBAN" panose="02000000000000000000" pitchFamily="2" charset="0"/>
                <a:cs typeface="NikoshBAN" panose="02000000000000000000" pitchFamily="2" charset="0"/>
              </a:rPr>
              <a:t> </a:t>
            </a:r>
            <a:r>
              <a:rPr lang="en-GB" sz="3600" b="1" dirty="0" err="1" smtClean="0">
                <a:solidFill>
                  <a:srgbClr val="C00000"/>
                </a:solidFill>
                <a:latin typeface="NikoshBAN" panose="02000000000000000000" pitchFamily="2" charset="0"/>
                <a:cs typeface="NikoshBAN" panose="02000000000000000000" pitchFamily="2" charset="0"/>
              </a:rPr>
              <a:t>এন.আই.ভূঁঞা</a:t>
            </a:r>
            <a:r>
              <a:rPr lang="en-GB" sz="3600" b="1" dirty="0" smtClean="0">
                <a:solidFill>
                  <a:srgbClr val="C00000"/>
                </a:solidFill>
                <a:latin typeface="NikoshBAN" panose="02000000000000000000" pitchFamily="2" charset="0"/>
                <a:cs typeface="NikoshBAN" panose="02000000000000000000" pitchFamily="2" charset="0"/>
              </a:rPr>
              <a:t> </a:t>
            </a:r>
            <a:r>
              <a:rPr lang="en-GB" sz="3600" b="1" dirty="0" err="1" smtClean="0">
                <a:solidFill>
                  <a:srgbClr val="C00000"/>
                </a:solidFill>
                <a:latin typeface="NikoshBAN" panose="02000000000000000000" pitchFamily="2" charset="0"/>
                <a:cs typeface="NikoshBAN" panose="02000000000000000000" pitchFamily="2" charset="0"/>
              </a:rPr>
              <a:t>ডিগ্র্রি</a:t>
            </a:r>
            <a:r>
              <a:rPr lang="en-GB" sz="3600" b="1" dirty="0" smtClean="0">
                <a:solidFill>
                  <a:srgbClr val="C00000"/>
                </a:solidFill>
                <a:latin typeface="NikoshBAN" panose="02000000000000000000" pitchFamily="2" charset="0"/>
                <a:cs typeface="NikoshBAN" panose="02000000000000000000" pitchFamily="2" charset="0"/>
              </a:rPr>
              <a:t> </a:t>
            </a:r>
            <a:r>
              <a:rPr lang="en-GB" sz="3600" b="1" dirty="0" err="1" smtClean="0">
                <a:solidFill>
                  <a:srgbClr val="C00000"/>
                </a:solidFill>
                <a:latin typeface="NikoshBAN" panose="02000000000000000000" pitchFamily="2" charset="0"/>
                <a:cs typeface="NikoshBAN" panose="02000000000000000000" pitchFamily="2" charset="0"/>
              </a:rPr>
              <a:t>কলেজ</a:t>
            </a:r>
            <a:r>
              <a:rPr lang="en-GB" sz="3600" b="1" dirty="0" smtClean="0">
                <a:solidFill>
                  <a:srgbClr val="C00000"/>
                </a:solidFill>
                <a:latin typeface="NikoshBAN" panose="02000000000000000000" pitchFamily="2" charset="0"/>
                <a:cs typeface="NikoshBAN" panose="02000000000000000000" pitchFamily="2" charset="0"/>
              </a:rPr>
              <a:t>, </a:t>
            </a:r>
            <a:r>
              <a:rPr lang="en-GB" sz="3600" b="1" dirty="0" err="1" smtClean="0">
                <a:solidFill>
                  <a:srgbClr val="C00000"/>
                </a:solidFill>
                <a:latin typeface="NikoshBAN" panose="02000000000000000000" pitchFamily="2" charset="0"/>
                <a:cs typeface="NikoshBAN" panose="02000000000000000000" pitchFamily="2" charset="0"/>
              </a:rPr>
              <a:t>কসবা,ব্রাহ্মণবাড়িয়া</a:t>
            </a:r>
            <a:endParaRPr lang="bn-IN" b="1" dirty="0" smtClean="0">
              <a:solidFill>
                <a:srgbClr val="C00000"/>
              </a:solidFill>
              <a:latin typeface="NikoshBAN" panose="02000000000000000000" pitchFamily="2" charset="0"/>
              <a:cs typeface="NikoshBAN" panose="02000000000000000000" pitchFamily="2" charset="0"/>
            </a:endParaRPr>
          </a:p>
          <a:p>
            <a:r>
              <a:rPr lang="bn-IN" b="1" dirty="0" smtClean="0">
                <a:solidFill>
                  <a:srgbClr val="C00000"/>
                </a:solidFill>
                <a:latin typeface="NikoshBAN" panose="02000000000000000000" pitchFamily="2" charset="0"/>
                <a:cs typeface="NikoshBAN" panose="02000000000000000000" pitchFamily="2" charset="0"/>
              </a:rPr>
              <a:t>মোবাইল নম্বরঃ</a:t>
            </a:r>
            <a:r>
              <a:rPr lang="en-GB" b="1" dirty="0" smtClean="0">
                <a:solidFill>
                  <a:srgbClr val="C00000"/>
                </a:solidFill>
                <a:latin typeface="NikoshBAN" panose="02000000000000000000" pitchFamily="2" charset="0"/>
                <a:cs typeface="NikoshBAN" panose="02000000000000000000" pitchFamily="2" charset="0"/>
              </a:rPr>
              <a:t> 01711107337</a:t>
            </a:r>
            <a:endParaRPr lang="bn-IN" b="1" dirty="0" smtClean="0">
              <a:solidFill>
                <a:srgbClr val="C00000"/>
              </a:solidFill>
              <a:latin typeface="NikoshBAN" panose="02000000000000000000" pitchFamily="2" charset="0"/>
              <a:cs typeface="NikoshBAN" panose="02000000000000000000" pitchFamily="2" charset="0"/>
            </a:endParaRPr>
          </a:p>
          <a:p>
            <a:r>
              <a:rPr lang="bn-IN" b="1" dirty="0" smtClean="0">
                <a:solidFill>
                  <a:srgbClr val="C00000"/>
                </a:solidFill>
                <a:latin typeface="NikoshBAN" panose="02000000000000000000" pitchFamily="2" charset="0"/>
                <a:cs typeface="NikoshBAN" panose="02000000000000000000" pitchFamily="2" charset="0"/>
              </a:rPr>
              <a:t>ইমেইলঃ</a:t>
            </a:r>
            <a:r>
              <a:rPr lang="en-GB" b="1" dirty="0" smtClean="0">
                <a:solidFill>
                  <a:srgbClr val="C00000"/>
                </a:solidFill>
                <a:latin typeface="NikoshBAN" panose="02000000000000000000" pitchFamily="2" charset="0"/>
                <a:cs typeface="NikoshBAN" panose="02000000000000000000" pitchFamily="2" charset="0"/>
              </a:rPr>
              <a:t>md.abdulazizsharker@gmail.com</a:t>
            </a:r>
            <a:endParaRPr lang="bn-IN" b="1" dirty="0" smtClean="0">
              <a:solidFill>
                <a:srgbClr val="C00000"/>
              </a:solidFill>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pPr>
              <a:buNone/>
            </a:pPr>
            <a:endParaRPr lang="en-US" dirty="0"/>
          </a:p>
        </p:txBody>
      </p:sp>
      <p:sp>
        <p:nvSpPr>
          <p:cNvPr id="6" name="Content Placeholder 5"/>
          <p:cNvSpPr>
            <a:spLocks noGrp="1"/>
          </p:cNvSpPr>
          <p:nvPr>
            <p:ph sz="quarter" idx="4"/>
          </p:nvPr>
        </p:nvSpPr>
        <p:spPr>
          <a:ln w="76200">
            <a:solidFill>
              <a:schemeClr val="tx1"/>
            </a:solidFill>
            <a:prstDash val="sysDash"/>
          </a:ln>
        </p:spPr>
        <p:txBody>
          <a:bodyPr>
            <a:normAutofit lnSpcReduction="10000"/>
          </a:bodyPr>
          <a:lstStyle/>
          <a:p>
            <a:r>
              <a:rPr lang="bn-IN" sz="4000" b="1" dirty="0" smtClean="0">
                <a:latin typeface="NikoshBAN" panose="02000000000000000000" pitchFamily="2" charset="0"/>
                <a:cs typeface="NikoshBAN" panose="02000000000000000000" pitchFamily="2" charset="0"/>
              </a:rPr>
              <a:t>বিষয়ঃ</a:t>
            </a:r>
            <a:r>
              <a:rPr lang="en-GB" sz="4000" b="1" dirty="0" smtClean="0">
                <a:latin typeface="NikoshBAN" panose="02000000000000000000" pitchFamily="2" charset="0"/>
                <a:cs typeface="NikoshBAN" panose="02000000000000000000" pitchFamily="2" charset="0"/>
              </a:rPr>
              <a:t> </a:t>
            </a:r>
            <a:r>
              <a:rPr lang="en-GB" sz="4000" b="1" dirty="0" err="1" smtClean="0">
                <a:latin typeface="NikoshBAN" panose="02000000000000000000" pitchFamily="2" charset="0"/>
                <a:cs typeface="NikoshBAN" panose="02000000000000000000" pitchFamily="2" charset="0"/>
              </a:rPr>
              <a:t>ইসলামের</a:t>
            </a:r>
            <a:r>
              <a:rPr lang="en-GB" sz="4000" b="1" dirty="0" smtClean="0">
                <a:latin typeface="NikoshBAN" panose="02000000000000000000" pitchFamily="2" charset="0"/>
                <a:cs typeface="NikoshBAN" panose="02000000000000000000" pitchFamily="2" charset="0"/>
              </a:rPr>
              <a:t> </a:t>
            </a:r>
            <a:r>
              <a:rPr lang="en-GB" sz="4000" b="1" dirty="0" err="1" smtClean="0">
                <a:latin typeface="NikoshBAN" panose="02000000000000000000" pitchFamily="2" charset="0"/>
                <a:cs typeface="NikoshBAN" panose="02000000000000000000" pitchFamily="2" charset="0"/>
              </a:rPr>
              <a:t>ইতিহাস</a:t>
            </a:r>
            <a:r>
              <a:rPr lang="en-GB" sz="4000" b="1" dirty="0" smtClean="0">
                <a:latin typeface="NikoshBAN" panose="02000000000000000000" pitchFamily="2" charset="0"/>
                <a:cs typeface="NikoshBAN" panose="02000000000000000000" pitchFamily="2" charset="0"/>
              </a:rPr>
              <a:t> ও </a:t>
            </a:r>
            <a:r>
              <a:rPr lang="en-GB" sz="4000" b="1" dirty="0" err="1" smtClean="0">
                <a:latin typeface="NikoshBAN" panose="02000000000000000000" pitchFamily="2" charset="0"/>
                <a:cs typeface="NikoshBAN" panose="02000000000000000000" pitchFamily="2" charset="0"/>
              </a:rPr>
              <a:t>সংস্কৃতি</a:t>
            </a:r>
            <a:r>
              <a:rPr lang="en-GB" sz="4000" b="1" dirty="0" smtClean="0">
                <a:latin typeface="NikoshBAN" panose="02000000000000000000" pitchFamily="2" charset="0"/>
                <a:cs typeface="NikoshBAN" panose="02000000000000000000" pitchFamily="2" charset="0"/>
              </a:rPr>
              <a:t>  (2য় </a:t>
            </a:r>
            <a:r>
              <a:rPr lang="en-GB" sz="4000" b="1" dirty="0" err="1" smtClean="0">
                <a:latin typeface="NikoshBAN" panose="02000000000000000000" pitchFamily="2" charset="0"/>
                <a:cs typeface="NikoshBAN" panose="02000000000000000000" pitchFamily="2" charset="0"/>
              </a:rPr>
              <a:t>পত্র</a:t>
            </a:r>
            <a:r>
              <a:rPr lang="en-GB" sz="4000" b="1" dirty="0" smtClean="0">
                <a:latin typeface="NikoshBAN" panose="02000000000000000000" pitchFamily="2" charset="0"/>
                <a:cs typeface="NikoshBAN" panose="02000000000000000000" pitchFamily="2" charset="0"/>
              </a:rPr>
              <a:t>)</a:t>
            </a:r>
            <a:endParaRPr lang="bn-IN" sz="4000" b="1" dirty="0" smtClean="0">
              <a:latin typeface="NikoshBAN" panose="02000000000000000000" pitchFamily="2" charset="0"/>
              <a:cs typeface="NikoshBAN" panose="02000000000000000000" pitchFamily="2" charset="0"/>
            </a:endParaRPr>
          </a:p>
          <a:p>
            <a:r>
              <a:rPr lang="bn-IN" sz="3600" b="1" dirty="0" smtClean="0">
                <a:latin typeface="NikoshBAN" panose="02000000000000000000" pitchFamily="2" charset="0"/>
                <a:cs typeface="NikoshBAN" panose="02000000000000000000" pitchFamily="2" charset="0"/>
              </a:rPr>
              <a:t>শ্রেণিঃ</a:t>
            </a:r>
            <a:r>
              <a:rPr lang="en-GB" sz="3600" b="1" dirty="0" smtClean="0">
                <a:latin typeface="NikoshBAN" panose="02000000000000000000" pitchFamily="2" charset="0"/>
                <a:cs typeface="NikoshBAN" panose="02000000000000000000" pitchFamily="2" charset="0"/>
              </a:rPr>
              <a:t> </a:t>
            </a:r>
            <a:r>
              <a:rPr lang="en-GB" sz="3600" b="1" dirty="0" err="1" smtClean="0">
                <a:latin typeface="NikoshBAN" panose="02000000000000000000" pitchFamily="2" charset="0"/>
                <a:cs typeface="NikoshBAN" panose="02000000000000000000" pitchFamily="2" charset="0"/>
              </a:rPr>
              <a:t>দ্বাদশ</a:t>
            </a:r>
            <a:endParaRPr lang="bn-IN" sz="3600" b="1" dirty="0" smtClean="0">
              <a:latin typeface="NikoshBAN" panose="02000000000000000000" pitchFamily="2" charset="0"/>
              <a:cs typeface="NikoshBAN" panose="02000000000000000000" pitchFamily="2" charset="0"/>
            </a:endParaRPr>
          </a:p>
          <a:p>
            <a:r>
              <a:rPr lang="bn-IN" sz="3600" b="1" dirty="0" smtClean="0">
                <a:latin typeface="NikoshBAN" panose="02000000000000000000" pitchFamily="2" charset="0"/>
                <a:cs typeface="NikoshBAN" panose="02000000000000000000" pitchFamily="2" charset="0"/>
              </a:rPr>
              <a:t>অধ্যায়ঃ</a:t>
            </a:r>
            <a:r>
              <a:rPr lang="en-GB" sz="3600" b="1" dirty="0" smtClean="0">
                <a:latin typeface="NikoshBAN" panose="02000000000000000000" pitchFamily="2" charset="0"/>
                <a:cs typeface="NikoshBAN" panose="02000000000000000000" pitchFamily="2" charset="0"/>
              </a:rPr>
              <a:t> </a:t>
            </a:r>
            <a:r>
              <a:rPr lang="en-GB" sz="3600" b="1" dirty="0" err="1" smtClean="0">
                <a:latin typeface="NikoshBAN" panose="02000000000000000000" pitchFamily="2" charset="0"/>
                <a:cs typeface="NikoshBAN" panose="02000000000000000000" pitchFamily="2" charset="0"/>
              </a:rPr>
              <a:t>তৃতীয়</a:t>
            </a:r>
            <a:endParaRPr lang="en-US" sz="3600" b="1" dirty="0" smtClean="0">
              <a:latin typeface="NikoshBAN" panose="02000000000000000000" pitchFamily="2" charset="0"/>
              <a:cs typeface="NikoshBAN" panose="02000000000000000000" pitchFamily="2" charset="0"/>
            </a:endParaRPr>
          </a:p>
          <a:p>
            <a:r>
              <a:rPr lang="en-US" sz="3600" b="1" u="sng" dirty="0" err="1" smtClean="0">
                <a:solidFill>
                  <a:srgbClr val="FF0000"/>
                </a:solidFill>
                <a:latin typeface="NikoshBAN" panose="02000000000000000000" pitchFamily="2" charset="0"/>
                <a:cs typeface="NikoshBAN" panose="02000000000000000000" pitchFamily="2" charset="0"/>
              </a:rPr>
              <a:t>পাঠের</a:t>
            </a:r>
            <a:r>
              <a:rPr lang="en-US" sz="3600" b="1" u="sng" dirty="0" smtClean="0">
                <a:solidFill>
                  <a:srgbClr val="FF0000"/>
                </a:solidFill>
                <a:latin typeface="NikoshBAN" panose="02000000000000000000" pitchFamily="2" charset="0"/>
                <a:cs typeface="NikoshBAN" panose="02000000000000000000" pitchFamily="2" charset="0"/>
              </a:rPr>
              <a:t> </a:t>
            </a:r>
            <a:r>
              <a:rPr lang="en-US" sz="3600" b="1" u="sng" dirty="0" err="1" smtClean="0">
                <a:solidFill>
                  <a:srgbClr val="FF0000"/>
                </a:solidFill>
                <a:latin typeface="NikoshBAN" panose="02000000000000000000" pitchFamily="2" charset="0"/>
                <a:cs typeface="NikoshBAN" panose="02000000000000000000" pitchFamily="2" charset="0"/>
              </a:rPr>
              <a:t>শিরোণামঃ</a:t>
            </a:r>
            <a:r>
              <a:rPr lang="en-US" sz="3600" b="1" u="sng" dirty="0" smtClean="0">
                <a:solidFill>
                  <a:srgbClr val="FF0000"/>
                </a:solidFill>
                <a:latin typeface="NikoshBAN" panose="02000000000000000000" pitchFamily="2" charset="0"/>
                <a:cs typeface="NikoshBAN" panose="02000000000000000000" pitchFamily="2" charset="0"/>
              </a:rPr>
              <a:t> </a:t>
            </a:r>
            <a:r>
              <a:rPr lang="en-US" sz="3600" b="1" u="sng" dirty="0" err="1" smtClean="0">
                <a:solidFill>
                  <a:srgbClr val="FF0000"/>
                </a:solidFill>
                <a:latin typeface="NikoshBAN" panose="02000000000000000000" pitchFamily="2" charset="0"/>
                <a:cs typeface="NikoshBAN" panose="02000000000000000000" pitchFamily="2" charset="0"/>
              </a:rPr>
              <a:t>ভারত</a:t>
            </a:r>
            <a:r>
              <a:rPr lang="en-US" sz="3600" b="1" u="sng" dirty="0" smtClean="0">
                <a:solidFill>
                  <a:srgbClr val="FF0000"/>
                </a:solidFill>
                <a:latin typeface="NikoshBAN" panose="02000000000000000000" pitchFamily="2" charset="0"/>
                <a:cs typeface="NikoshBAN" panose="02000000000000000000" pitchFamily="2" charset="0"/>
              </a:rPr>
              <a:t> </a:t>
            </a:r>
            <a:r>
              <a:rPr lang="en-US" sz="3600" b="1" u="sng" dirty="0" err="1" smtClean="0">
                <a:solidFill>
                  <a:srgbClr val="FF0000"/>
                </a:solidFill>
                <a:latin typeface="NikoshBAN" panose="02000000000000000000" pitchFamily="2" charset="0"/>
                <a:cs typeface="NikoshBAN" panose="02000000000000000000" pitchFamily="2" charset="0"/>
              </a:rPr>
              <a:t>উপমহাদেশে</a:t>
            </a:r>
            <a:r>
              <a:rPr lang="en-US" sz="3600" b="1" u="sng" dirty="0" smtClean="0">
                <a:solidFill>
                  <a:srgbClr val="FF0000"/>
                </a:solidFill>
                <a:latin typeface="NikoshBAN" panose="02000000000000000000" pitchFamily="2" charset="0"/>
                <a:cs typeface="NikoshBAN" panose="02000000000000000000" pitchFamily="2" charset="0"/>
              </a:rPr>
              <a:t> </a:t>
            </a:r>
            <a:r>
              <a:rPr lang="en-US" sz="3600" b="1" u="sng" dirty="0" err="1" smtClean="0">
                <a:solidFill>
                  <a:srgbClr val="FF0000"/>
                </a:solidFill>
                <a:latin typeface="NikoshBAN" panose="02000000000000000000" pitchFamily="2" charset="0"/>
                <a:cs typeface="NikoshBAN" panose="02000000000000000000" pitchFamily="2" charset="0"/>
              </a:rPr>
              <a:t>মুঘল</a:t>
            </a:r>
            <a:r>
              <a:rPr lang="en-US" sz="3600" b="1" u="sng" dirty="0" smtClean="0">
                <a:solidFill>
                  <a:srgbClr val="FF0000"/>
                </a:solidFill>
                <a:latin typeface="NikoshBAN" panose="02000000000000000000" pitchFamily="2" charset="0"/>
                <a:cs typeface="NikoshBAN" panose="02000000000000000000" pitchFamily="2" charset="0"/>
              </a:rPr>
              <a:t> </a:t>
            </a:r>
            <a:r>
              <a:rPr lang="en-US" sz="3600" b="1" u="sng" dirty="0" err="1" smtClean="0">
                <a:solidFill>
                  <a:srgbClr val="FF0000"/>
                </a:solidFill>
                <a:latin typeface="NikoshBAN" panose="02000000000000000000" pitchFamily="2" charset="0"/>
                <a:cs typeface="NikoshBAN" panose="02000000000000000000" pitchFamily="2" charset="0"/>
              </a:rPr>
              <a:t>শাসন</a:t>
            </a:r>
            <a:endParaRPr lang="en-US" sz="3600" b="1" u="sng" dirty="0" smtClean="0">
              <a:solidFill>
                <a:srgbClr val="FF0000"/>
              </a:solidFill>
              <a:latin typeface="NikoshBAN" panose="02000000000000000000" pitchFamily="2" charset="0"/>
              <a:cs typeface="NikoshBAN" panose="02000000000000000000" pitchFamily="2" charset="0"/>
            </a:endParaRPr>
          </a:p>
          <a:p>
            <a:r>
              <a:rPr lang="en-US" sz="3600" b="1" dirty="0" err="1" smtClean="0">
                <a:solidFill>
                  <a:srgbClr val="00B050"/>
                </a:solidFill>
                <a:latin typeface="NikoshBAN" panose="02000000000000000000" pitchFamily="2" charset="0"/>
                <a:cs typeface="NikoshBAN" panose="02000000000000000000" pitchFamily="2" charset="0"/>
              </a:rPr>
              <a:t>পাঠ্যাংশঃ</a:t>
            </a:r>
            <a:r>
              <a:rPr lang="en-US" sz="3600" b="1" dirty="0" smtClean="0">
                <a:solidFill>
                  <a:srgbClr val="00B050"/>
                </a:solidFill>
                <a:latin typeface="NikoshBAN" panose="02000000000000000000" pitchFamily="2" charset="0"/>
                <a:cs typeface="NikoshBAN" panose="02000000000000000000" pitchFamily="2" charset="0"/>
              </a:rPr>
              <a:t> </a:t>
            </a:r>
            <a:r>
              <a:rPr lang="en-US" sz="3600" b="1" dirty="0" err="1" smtClean="0">
                <a:solidFill>
                  <a:srgbClr val="00B050"/>
                </a:solidFill>
                <a:latin typeface="NikoshBAN" panose="02000000000000000000" pitchFamily="2" charset="0"/>
                <a:cs typeface="NikoshBAN" panose="02000000000000000000" pitchFamily="2" charset="0"/>
              </a:rPr>
              <a:t>সম্রাট</a:t>
            </a:r>
            <a:r>
              <a:rPr lang="en-US" sz="3600" b="1" dirty="0" smtClean="0">
                <a:solidFill>
                  <a:srgbClr val="00B050"/>
                </a:solidFill>
                <a:latin typeface="NikoshBAN" panose="02000000000000000000" pitchFamily="2" charset="0"/>
                <a:cs typeface="NikoshBAN" panose="02000000000000000000" pitchFamily="2" charset="0"/>
              </a:rPr>
              <a:t> </a:t>
            </a:r>
            <a:r>
              <a:rPr lang="en-US" sz="3600" b="1" dirty="0" err="1" smtClean="0">
                <a:solidFill>
                  <a:srgbClr val="00B050"/>
                </a:solidFill>
                <a:latin typeface="NikoshBAN" panose="02000000000000000000" pitchFamily="2" charset="0"/>
                <a:cs typeface="NikoshBAN" panose="02000000000000000000" pitchFamily="2" charset="0"/>
              </a:rPr>
              <a:t>আকবরের</a:t>
            </a:r>
            <a:r>
              <a:rPr lang="en-US" sz="3600" b="1" dirty="0" smtClean="0">
                <a:solidFill>
                  <a:srgbClr val="00B050"/>
                </a:solidFill>
                <a:latin typeface="NikoshBAN" panose="02000000000000000000" pitchFamily="2" charset="0"/>
                <a:cs typeface="NikoshBAN" panose="02000000000000000000" pitchFamily="2" charset="0"/>
              </a:rPr>
              <a:t> </a:t>
            </a:r>
            <a:r>
              <a:rPr lang="en-US" sz="3600" b="1" dirty="0" err="1" smtClean="0">
                <a:solidFill>
                  <a:srgbClr val="00B050"/>
                </a:solidFill>
                <a:latin typeface="NikoshBAN" panose="02000000000000000000" pitchFamily="2" charset="0"/>
                <a:cs typeface="NikoshBAN" panose="02000000000000000000" pitchFamily="2" charset="0"/>
              </a:rPr>
              <a:t>ধর্মীয়</a:t>
            </a:r>
            <a:r>
              <a:rPr lang="en-US" sz="3600" b="1" dirty="0" smtClean="0">
                <a:solidFill>
                  <a:srgbClr val="00B050"/>
                </a:solidFill>
                <a:latin typeface="NikoshBAN" panose="02000000000000000000" pitchFamily="2" charset="0"/>
                <a:cs typeface="NikoshBAN" panose="02000000000000000000" pitchFamily="2" charset="0"/>
              </a:rPr>
              <a:t> </a:t>
            </a:r>
            <a:r>
              <a:rPr lang="en-US" sz="3600" b="1" dirty="0" err="1" smtClean="0">
                <a:solidFill>
                  <a:srgbClr val="00B050"/>
                </a:solidFill>
                <a:latin typeface="NikoshBAN" panose="02000000000000000000" pitchFamily="2" charset="0"/>
                <a:cs typeface="NikoshBAN" panose="02000000000000000000" pitchFamily="2" charset="0"/>
              </a:rPr>
              <a:t>নীতি</a:t>
            </a:r>
            <a:r>
              <a:rPr lang="en-US" sz="3600" b="1" dirty="0" smtClean="0">
                <a:solidFill>
                  <a:srgbClr val="00B050"/>
                </a:solidFill>
                <a:latin typeface="NikoshBAN" panose="02000000000000000000" pitchFamily="2" charset="0"/>
                <a:cs typeface="NikoshBAN" panose="02000000000000000000" pitchFamily="2" charset="0"/>
              </a:rPr>
              <a:t>।</a:t>
            </a:r>
            <a:endParaRPr lang="bn-IN" sz="3600" b="1" dirty="0" smtClean="0">
              <a:latin typeface="NikoshBAN" panose="02000000000000000000" pitchFamily="2" charset="0"/>
              <a:cs typeface="NikoshBAN" panose="02000000000000000000" pitchFamily="2" charset="0"/>
            </a:endParaRPr>
          </a:p>
          <a:p>
            <a:r>
              <a:rPr lang="bn-IN" sz="3600" b="1" dirty="0" smtClean="0">
                <a:latin typeface="NikoshBAN" panose="02000000000000000000" pitchFamily="2" charset="0"/>
                <a:cs typeface="NikoshBAN" panose="02000000000000000000" pitchFamily="2" charset="0"/>
              </a:rPr>
              <a:t>তারিখঃ</a:t>
            </a:r>
            <a:r>
              <a:rPr lang="en-GB" sz="3600" b="1" dirty="0" smtClean="0">
                <a:latin typeface="NikoshBAN" panose="02000000000000000000" pitchFamily="2" charset="0"/>
                <a:cs typeface="NikoshBAN" panose="02000000000000000000" pitchFamily="2" charset="0"/>
              </a:rPr>
              <a:t> 02/01/2021</a:t>
            </a:r>
          </a:p>
          <a:p>
            <a:pPr>
              <a:buNone/>
            </a:pPr>
            <a:endParaRPr lang="en-US" dirty="0"/>
          </a:p>
        </p:txBody>
      </p:sp>
      <p:pic>
        <p:nvPicPr>
          <p:cNvPr id="7" name="Picture 6" descr="20200123_154816.jpg"/>
          <p:cNvPicPr>
            <a:picLocks noChangeAspect="1"/>
          </p:cNvPicPr>
          <p:nvPr/>
        </p:nvPicPr>
        <p:blipFill>
          <a:blip r:embed="rId2" cstate="print"/>
          <a:stretch>
            <a:fillRect/>
          </a:stretch>
        </p:blipFill>
        <p:spPr>
          <a:xfrm>
            <a:off x="2362200" y="198437"/>
            <a:ext cx="2514600" cy="2362200"/>
          </a:xfrm>
          <a:prstGeom prst="rect">
            <a:avLst/>
          </a:prstGeom>
        </p:spPr>
      </p:pic>
      <p:pic>
        <p:nvPicPr>
          <p:cNvPr id="8" name="Picture 7" descr="3137d70aa_84345.jpg"/>
          <p:cNvPicPr>
            <a:picLocks noChangeAspect="1"/>
          </p:cNvPicPr>
          <p:nvPr/>
        </p:nvPicPr>
        <p:blipFill>
          <a:blip r:embed="rId3"/>
          <a:srcRect l="9231" r="10769" b="16129"/>
          <a:stretch>
            <a:fillRect/>
          </a:stretch>
        </p:blipFill>
        <p:spPr>
          <a:xfrm>
            <a:off x="11125200" y="274637"/>
            <a:ext cx="1905000" cy="21980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circle(in)">
                                      <p:cBhvr>
                                        <p:cTn id="17" dur="20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ircle(in)">
                                      <p:cBhvr>
                                        <p:cTn id="27" dur="20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circle(in)">
                                      <p:cBhvr>
                                        <p:cTn id="32" dur="20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circle(in)">
                                      <p:cBhvr>
                                        <p:cTn id="37" dur="20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6">
                                            <p:bg/>
                                          </p:spTgt>
                                        </p:tgtEl>
                                        <p:attrNameLst>
                                          <p:attrName>style.visibility</p:attrName>
                                        </p:attrNameLst>
                                      </p:cBhvr>
                                      <p:to>
                                        <p:strVal val="visible"/>
                                      </p:to>
                                    </p:set>
                                    <p:animEffect transition="in" filter="circle(in)">
                                      <p:cBhvr>
                                        <p:cTn id="42" dur="2000"/>
                                        <p:tgtEl>
                                          <p:spTgt spid="6">
                                            <p:bg/>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circle(in)">
                                      <p:cBhvr>
                                        <p:cTn id="47" dur="20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circle(in)">
                                      <p:cBhvr>
                                        <p:cTn id="52" dur="20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circle(in)">
                                      <p:cBhvr>
                                        <p:cTn id="57" dur="2000"/>
                                        <p:tgtEl>
                                          <p:spTgt spid="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circle(in)">
                                      <p:cBhvr>
                                        <p:cTn id="62" dur="2000"/>
                                        <p:tgtEl>
                                          <p:spTgt spid="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circle(in)">
                                      <p:cBhvr>
                                        <p:cTn id="67" dur="2000"/>
                                        <p:tgtEl>
                                          <p:spTgt spid="6">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circle(in)">
                                      <p:cBhvr>
                                        <p:cTn id="7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jpg"/>
          <p:cNvPicPr>
            <a:picLocks noChangeAspect="1"/>
          </p:cNvPicPr>
          <p:nvPr/>
        </p:nvPicPr>
        <p:blipFill>
          <a:blip r:embed="rId2"/>
          <a:stretch>
            <a:fillRect/>
          </a:stretch>
        </p:blipFill>
        <p:spPr>
          <a:xfrm>
            <a:off x="1905000" y="655637"/>
            <a:ext cx="4699000" cy="2819400"/>
          </a:xfrm>
          <a:prstGeom prst="rect">
            <a:avLst/>
          </a:prstGeom>
        </p:spPr>
      </p:pic>
      <p:pic>
        <p:nvPicPr>
          <p:cNvPr id="3" name="Picture 2" descr="কৃষ্ণ (18).jpg"/>
          <p:cNvPicPr>
            <a:picLocks noChangeAspect="1"/>
          </p:cNvPicPr>
          <p:nvPr/>
        </p:nvPicPr>
        <p:blipFill>
          <a:blip r:embed="rId3"/>
          <a:stretch>
            <a:fillRect/>
          </a:stretch>
        </p:blipFill>
        <p:spPr>
          <a:xfrm>
            <a:off x="8458200" y="655637"/>
            <a:ext cx="4401397" cy="2819400"/>
          </a:xfrm>
          <a:prstGeom prst="rect">
            <a:avLst/>
          </a:prstGeom>
        </p:spPr>
      </p:pic>
      <p:pic>
        <p:nvPicPr>
          <p:cNvPr id="4" name="Picture 3" descr="estar_sunday-1904210308.jpg"/>
          <p:cNvPicPr>
            <a:picLocks noChangeAspect="1"/>
          </p:cNvPicPr>
          <p:nvPr/>
        </p:nvPicPr>
        <p:blipFill>
          <a:blip r:embed="rId4"/>
          <a:stretch>
            <a:fillRect/>
          </a:stretch>
        </p:blipFill>
        <p:spPr>
          <a:xfrm>
            <a:off x="1752600" y="4313237"/>
            <a:ext cx="4724400" cy="2973563"/>
          </a:xfrm>
          <a:prstGeom prst="rect">
            <a:avLst/>
          </a:prstGeom>
        </p:spPr>
      </p:pic>
      <p:sp>
        <p:nvSpPr>
          <p:cNvPr id="5" name="Rectangle 4"/>
          <p:cNvSpPr/>
          <p:nvPr/>
        </p:nvSpPr>
        <p:spPr>
          <a:xfrm>
            <a:off x="2819400" y="7361237"/>
            <a:ext cx="2271776" cy="584775"/>
          </a:xfrm>
          <a:prstGeom prst="rect">
            <a:avLst/>
          </a:prstGeom>
          <a:solidFill>
            <a:schemeClr val="accent6"/>
          </a:solidFill>
        </p:spPr>
        <p:txBody>
          <a:bodyPr wrap="none">
            <a:spAutoFit/>
          </a:bodyPr>
          <a:lstStyle/>
          <a:p>
            <a:r>
              <a:rPr lang="as-IN" sz="3200" b="1" dirty="0" smtClean="0">
                <a:latin typeface="NikoshBAN" pitchFamily="2" charset="0"/>
                <a:cs typeface="NikoshBAN" pitchFamily="2" charset="0"/>
              </a:rPr>
              <a:t>খ্রিষ্টান ধর্মীয় ছবি</a:t>
            </a:r>
            <a:endParaRPr lang="en-US" sz="3200" b="1" dirty="0">
              <a:latin typeface="NikoshBAN" pitchFamily="2" charset="0"/>
              <a:cs typeface="NikoshBAN" pitchFamily="2" charset="0"/>
            </a:endParaRPr>
          </a:p>
        </p:txBody>
      </p:sp>
      <p:pic>
        <p:nvPicPr>
          <p:cNvPr id="6" name="Picture 5" descr="77355.jpeg"/>
          <p:cNvPicPr>
            <a:picLocks noChangeAspect="1"/>
          </p:cNvPicPr>
          <p:nvPr/>
        </p:nvPicPr>
        <p:blipFill>
          <a:blip r:embed="rId5"/>
          <a:stretch>
            <a:fillRect/>
          </a:stretch>
        </p:blipFill>
        <p:spPr>
          <a:xfrm>
            <a:off x="8610601" y="4313237"/>
            <a:ext cx="4343400" cy="3048000"/>
          </a:xfrm>
          <a:prstGeom prst="rect">
            <a:avLst/>
          </a:prstGeom>
        </p:spPr>
      </p:pic>
      <p:sp>
        <p:nvSpPr>
          <p:cNvPr id="7" name="Rectangle 6"/>
          <p:cNvSpPr/>
          <p:nvPr/>
        </p:nvSpPr>
        <p:spPr>
          <a:xfrm>
            <a:off x="9601200" y="7437437"/>
            <a:ext cx="2097049" cy="584775"/>
          </a:xfrm>
          <a:prstGeom prst="rect">
            <a:avLst/>
          </a:prstGeom>
          <a:solidFill>
            <a:schemeClr val="accent6"/>
          </a:solidFill>
        </p:spPr>
        <p:txBody>
          <a:bodyPr wrap="none">
            <a:spAutoFit/>
          </a:bodyPr>
          <a:lstStyle/>
          <a:p>
            <a:r>
              <a:rPr lang="as-IN" sz="3200" b="1" dirty="0" smtClean="0">
                <a:latin typeface="NikoshBAN" pitchFamily="2" charset="0"/>
                <a:cs typeface="NikoshBAN" pitchFamily="2" charset="0"/>
              </a:rPr>
              <a:t>বৌদ্ধ ধর্মীয় ছবি</a:t>
            </a:r>
            <a:endParaRPr lang="en-US" sz="3200" b="1" dirty="0">
              <a:latin typeface="NikoshBAN" pitchFamily="2" charset="0"/>
              <a:cs typeface="NikoshBAN" pitchFamily="2" charset="0"/>
            </a:endParaRPr>
          </a:p>
        </p:txBody>
      </p:sp>
      <p:sp>
        <p:nvSpPr>
          <p:cNvPr id="8" name="Rectangle 7"/>
          <p:cNvSpPr/>
          <p:nvPr/>
        </p:nvSpPr>
        <p:spPr>
          <a:xfrm>
            <a:off x="9296400" y="3551237"/>
            <a:ext cx="2412840" cy="584775"/>
          </a:xfrm>
          <a:prstGeom prst="rect">
            <a:avLst/>
          </a:prstGeom>
          <a:solidFill>
            <a:schemeClr val="accent6"/>
          </a:solidFill>
        </p:spPr>
        <p:txBody>
          <a:bodyPr wrap="none">
            <a:spAutoFit/>
          </a:bodyPr>
          <a:lstStyle/>
          <a:p>
            <a:r>
              <a:rPr lang="en-US" sz="3200" b="1" dirty="0" err="1" smtClean="0">
                <a:latin typeface="NikoshBAN" pitchFamily="2" charset="0"/>
                <a:cs typeface="NikoshBAN" pitchFamily="2" charset="0"/>
              </a:rPr>
              <a:t>সনাতন</a:t>
            </a:r>
            <a:r>
              <a:rPr lang="as-IN" sz="3200" b="1" dirty="0" smtClean="0">
                <a:latin typeface="NikoshBAN" pitchFamily="2" charset="0"/>
                <a:cs typeface="NikoshBAN" pitchFamily="2" charset="0"/>
              </a:rPr>
              <a:t> ধর্মীয় ছবি</a:t>
            </a:r>
            <a:endParaRPr lang="en-US" sz="3200" b="1" dirty="0">
              <a:latin typeface="NikoshBAN" pitchFamily="2" charset="0"/>
              <a:cs typeface="NikoshBAN" pitchFamily="2" charset="0"/>
            </a:endParaRPr>
          </a:p>
        </p:txBody>
      </p:sp>
      <p:sp>
        <p:nvSpPr>
          <p:cNvPr id="9" name="Rectangle 8"/>
          <p:cNvSpPr/>
          <p:nvPr/>
        </p:nvSpPr>
        <p:spPr>
          <a:xfrm>
            <a:off x="2514600" y="3627437"/>
            <a:ext cx="3113353" cy="584775"/>
          </a:xfrm>
          <a:prstGeom prst="rect">
            <a:avLst/>
          </a:prstGeom>
          <a:solidFill>
            <a:schemeClr val="accent6"/>
          </a:solidFill>
        </p:spPr>
        <p:txBody>
          <a:bodyPr wrap="none">
            <a:spAutoFit/>
          </a:bodyPr>
          <a:lstStyle/>
          <a:p>
            <a:r>
              <a:rPr lang="en-US" sz="3200" b="1" dirty="0" err="1" smtClean="0">
                <a:latin typeface="NikoshBAN" pitchFamily="2" charset="0"/>
                <a:cs typeface="NikoshBAN" pitchFamily="2" charset="0"/>
              </a:rPr>
              <a:t>মুসলমানদের</a:t>
            </a:r>
            <a:r>
              <a:rPr lang="as-IN" sz="3200" b="1" dirty="0" smtClean="0">
                <a:latin typeface="NikoshBAN" pitchFamily="2" charset="0"/>
                <a:cs typeface="NikoshBAN" pitchFamily="2" charset="0"/>
              </a:rPr>
              <a:t> ধর্মীয় ছবি</a:t>
            </a:r>
            <a:endParaRPr lang="en-US" sz="3200" b="1" dirty="0">
              <a:latin typeface="NikoshBAN" pitchFamily="2" charset="0"/>
              <a:cs typeface="NikoshBAN" pitchFamily="2" charset="0"/>
            </a:endParaRPr>
          </a:p>
        </p:txBody>
      </p:sp>
      <p:sp>
        <p:nvSpPr>
          <p:cNvPr id="10" name="TextBox 9"/>
          <p:cNvSpPr txBox="1"/>
          <p:nvPr/>
        </p:nvSpPr>
        <p:spPr>
          <a:xfrm>
            <a:off x="2667000" y="2560637"/>
            <a:ext cx="9753600" cy="3813155"/>
          </a:xfrm>
          <a:prstGeom prst="flowChartMultidocument">
            <a:avLst/>
          </a:prstGeom>
          <a:solidFill>
            <a:schemeClr val="bg1"/>
          </a:solidFill>
          <a:ln w="76200">
            <a:prstDash val="sysDot"/>
          </a:ln>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সম্রাট</a:t>
            </a: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9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আকবরের</a:t>
            </a: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9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ধর্মীয়</a:t>
            </a: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9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নীতি</a:t>
            </a: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1" name="TextBox 10"/>
          <p:cNvSpPr txBox="1"/>
          <p:nvPr/>
        </p:nvSpPr>
        <p:spPr>
          <a:xfrm>
            <a:off x="4419600" y="1036637"/>
            <a:ext cx="5562600" cy="1107996"/>
          </a:xfrm>
          <a:prstGeom prst="rect">
            <a:avLst/>
          </a:prstGeom>
          <a:noFill/>
        </p:spPr>
        <p:txBody>
          <a:bodyPr wrap="square" rtlCol="0">
            <a:spAutoFit/>
          </a:bodyPr>
          <a:lstStyle/>
          <a:p>
            <a:r>
              <a:rPr lang="en-GB" sz="6600" b="1" u="sng" dirty="0" err="1" smtClean="0">
                <a:solidFill>
                  <a:srgbClr val="00B050"/>
                </a:solidFill>
                <a:latin typeface="NikoshBAN" pitchFamily="2" charset="0"/>
                <a:cs typeface="NikoshBAN" pitchFamily="2" charset="0"/>
              </a:rPr>
              <a:t>আ</a:t>
            </a:r>
            <a:r>
              <a:rPr lang="en-GB" sz="5400" b="1" u="sng" dirty="0" err="1" smtClean="0">
                <a:solidFill>
                  <a:srgbClr val="00B050"/>
                </a:solidFill>
                <a:latin typeface="NikoshBAN" pitchFamily="2" charset="0"/>
                <a:cs typeface="NikoshBAN" pitchFamily="2" charset="0"/>
              </a:rPr>
              <a:t>জকের</a:t>
            </a:r>
            <a:r>
              <a:rPr lang="en-GB" sz="5400" b="1" u="sng" dirty="0" smtClean="0">
                <a:solidFill>
                  <a:srgbClr val="00B050"/>
                </a:solidFill>
                <a:latin typeface="NikoshBAN" pitchFamily="2" charset="0"/>
                <a:cs typeface="NikoshBAN" pitchFamily="2" charset="0"/>
              </a:rPr>
              <a:t> </a:t>
            </a:r>
            <a:r>
              <a:rPr lang="en-GB" sz="5400" b="1" u="sng" dirty="0" err="1" smtClean="0">
                <a:solidFill>
                  <a:srgbClr val="00B050"/>
                </a:solidFill>
                <a:latin typeface="NikoshBAN" pitchFamily="2" charset="0"/>
                <a:cs typeface="NikoshBAN" pitchFamily="2" charset="0"/>
              </a:rPr>
              <a:t>পাঠের</a:t>
            </a:r>
            <a:r>
              <a:rPr lang="en-GB" sz="5400" b="1" u="sng" dirty="0" smtClean="0">
                <a:solidFill>
                  <a:srgbClr val="00B050"/>
                </a:solidFill>
                <a:latin typeface="NikoshBAN" pitchFamily="2" charset="0"/>
                <a:cs typeface="NikoshBAN" pitchFamily="2" charset="0"/>
              </a:rPr>
              <a:t> </a:t>
            </a:r>
            <a:r>
              <a:rPr lang="en-GB" sz="6600" b="1" u="sng" dirty="0" err="1" smtClean="0">
                <a:solidFill>
                  <a:srgbClr val="00B050"/>
                </a:solidFill>
                <a:latin typeface="NikoshBAN" pitchFamily="2" charset="0"/>
                <a:cs typeface="NikoshBAN" pitchFamily="2" charset="0"/>
              </a:rPr>
              <a:t>বি</a:t>
            </a:r>
            <a:r>
              <a:rPr lang="en-GB" sz="5400" b="1" u="sng" dirty="0" err="1" smtClean="0">
                <a:solidFill>
                  <a:srgbClr val="00B050"/>
                </a:solidFill>
                <a:latin typeface="NikoshBAN" pitchFamily="2" charset="0"/>
                <a:cs typeface="NikoshBAN" pitchFamily="2" charset="0"/>
              </a:rPr>
              <a:t>ষয়</a:t>
            </a:r>
            <a:r>
              <a:rPr lang="en-GB" sz="5400" b="1" u="sng" dirty="0" smtClean="0">
                <a:solidFill>
                  <a:srgbClr val="00B050"/>
                </a:solidFill>
                <a:latin typeface="NikoshBAN" pitchFamily="2" charset="0"/>
                <a:cs typeface="NikoshBAN" pitchFamily="2" charset="0"/>
              </a:rPr>
              <a:t>:-</a:t>
            </a:r>
            <a:endParaRPr lang="en-GB" sz="5400" b="1" u="sng" dirty="0">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9" presetClass="exit" presetSubtype="0" fill="hold" nodeType="clickEffect">
                                  <p:stCondLst>
                                    <p:cond delay="0"/>
                                  </p:stCondLst>
                                  <p:childTnLst>
                                    <p:anim calcmode="lin" valueType="num">
                                      <p:cBhvr>
                                        <p:cTn id="42" dur="1000"/>
                                        <p:tgtEl>
                                          <p:spTgt spid="2"/>
                                        </p:tgtEl>
                                        <p:attrNameLst>
                                          <p:attrName>ppt_x</p:attrName>
                                        </p:attrNameLst>
                                      </p:cBhvr>
                                      <p:tavLst>
                                        <p:tav tm="0">
                                          <p:val>
                                            <p:strVal val="ppt_x"/>
                                          </p:val>
                                        </p:tav>
                                        <p:tav tm="100000">
                                          <p:val>
                                            <p:strVal val="ppt_x-.2"/>
                                          </p:val>
                                        </p:tav>
                                      </p:tavLst>
                                    </p:anim>
                                    <p:anim calcmode="lin" valueType="num">
                                      <p:cBhvr>
                                        <p:cTn id="43" dur="1000"/>
                                        <p:tgtEl>
                                          <p:spTgt spid="2"/>
                                        </p:tgtEl>
                                        <p:attrNameLst>
                                          <p:attrName>ppt_y</p:attrName>
                                        </p:attrNameLst>
                                      </p:cBhvr>
                                      <p:tavLst>
                                        <p:tav tm="0">
                                          <p:val>
                                            <p:strVal val="ppt_y"/>
                                          </p:val>
                                        </p:tav>
                                        <p:tav tm="100000">
                                          <p:val>
                                            <p:strVal val="ppt_y"/>
                                          </p:val>
                                        </p:tav>
                                      </p:tavLst>
                                    </p:anim>
                                    <p:animEffect transition="out" filter="fade">
                                      <p:cBhvr>
                                        <p:cTn id="44" dur="1000"/>
                                        <p:tgtEl>
                                          <p:spTgt spid="2"/>
                                        </p:tgtEl>
                                      </p:cBhvr>
                                    </p:animEffect>
                                    <p:set>
                                      <p:cBhvr>
                                        <p:cTn id="45" dur="1" fill="hold">
                                          <p:stCondLst>
                                            <p:cond delay="999"/>
                                          </p:stCondLst>
                                        </p:cTn>
                                        <p:tgtEl>
                                          <p:spTgt spid="2"/>
                                        </p:tgtEl>
                                        <p:attrNameLst>
                                          <p:attrName>style.visibility</p:attrName>
                                        </p:attrNameLst>
                                      </p:cBhvr>
                                      <p:to>
                                        <p:strVal val="hidden"/>
                                      </p:to>
                                    </p:set>
                                  </p:childTnLst>
                                </p:cTn>
                              </p:par>
                              <p:par>
                                <p:cTn id="46" presetID="29" presetClass="exit" presetSubtype="0" fill="hold" nodeType="withEffect">
                                  <p:stCondLst>
                                    <p:cond delay="0"/>
                                  </p:stCondLst>
                                  <p:childTnLst>
                                    <p:anim calcmode="lin" valueType="num">
                                      <p:cBhvr>
                                        <p:cTn id="47" dur="1000"/>
                                        <p:tgtEl>
                                          <p:spTgt spid="3"/>
                                        </p:tgtEl>
                                        <p:attrNameLst>
                                          <p:attrName>ppt_x</p:attrName>
                                        </p:attrNameLst>
                                      </p:cBhvr>
                                      <p:tavLst>
                                        <p:tav tm="0">
                                          <p:val>
                                            <p:strVal val="ppt_x"/>
                                          </p:val>
                                        </p:tav>
                                        <p:tav tm="100000">
                                          <p:val>
                                            <p:strVal val="ppt_x-.2"/>
                                          </p:val>
                                        </p:tav>
                                      </p:tavLst>
                                    </p:anim>
                                    <p:anim calcmode="lin" valueType="num">
                                      <p:cBhvr>
                                        <p:cTn id="48" dur="1000"/>
                                        <p:tgtEl>
                                          <p:spTgt spid="3"/>
                                        </p:tgtEl>
                                        <p:attrNameLst>
                                          <p:attrName>ppt_y</p:attrName>
                                        </p:attrNameLst>
                                      </p:cBhvr>
                                      <p:tavLst>
                                        <p:tav tm="0">
                                          <p:val>
                                            <p:strVal val="ppt_y"/>
                                          </p:val>
                                        </p:tav>
                                        <p:tav tm="100000">
                                          <p:val>
                                            <p:strVal val="ppt_y"/>
                                          </p:val>
                                        </p:tav>
                                      </p:tavLst>
                                    </p:anim>
                                    <p:animEffect transition="out" filter="fade">
                                      <p:cBhvr>
                                        <p:cTn id="49" dur="1000"/>
                                        <p:tgtEl>
                                          <p:spTgt spid="3"/>
                                        </p:tgtEl>
                                      </p:cBhvr>
                                    </p:animEffect>
                                    <p:set>
                                      <p:cBhvr>
                                        <p:cTn id="50" dur="1" fill="hold">
                                          <p:stCondLst>
                                            <p:cond delay="999"/>
                                          </p:stCondLst>
                                        </p:cTn>
                                        <p:tgtEl>
                                          <p:spTgt spid="3"/>
                                        </p:tgtEl>
                                        <p:attrNameLst>
                                          <p:attrName>style.visibility</p:attrName>
                                        </p:attrNameLst>
                                      </p:cBhvr>
                                      <p:to>
                                        <p:strVal val="hidden"/>
                                      </p:to>
                                    </p:set>
                                  </p:childTnLst>
                                </p:cTn>
                              </p:par>
                              <p:par>
                                <p:cTn id="51" presetID="29" presetClass="exit" presetSubtype="0" fill="hold" nodeType="withEffect">
                                  <p:stCondLst>
                                    <p:cond delay="0"/>
                                  </p:stCondLst>
                                  <p:childTnLst>
                                    <p:anim calcmode="lin" valueType="num">
                                      <p:cBhvr>
                                        <p:cTn id="52" dur="1000"/>
                                        <p:tgtEl>
                                          <p:spTgt spid="4"/>
                                        </p:tgtEl>
                                        <p:attrNameLst>
                                          <p:attrName>ppt_x</p:attrName>
                                        </p:attrNameLst>
                                      </p:cBhvr>
                                      <p:tavLst>
                                        <p:tav tm="0">
                                          <p:val>
                                            <p:strVal val="ppt_x"/>
                                          </p:val>
                                        </p:tav>
                                        <p:tav tm="100000">
                                          <p:val>
                                            <p:strVal val="ppt_x-.2"/>
                                          </p:val>
                                        </p:tav>
                                      </p:tavLst>
                                    </p:anim>
                                    <p:anim calcmode="lin" valueType="num">
                                      <p:cBhvr>
                                        <p:cTn id="53" dur="1000"/>
                                        <p:tgtEl>
                                          <p:spTgt spid="4"/>
                                        </p:tgtEl>
                                        <p:attrNameLst>
                                          <p:attrName>ppt_y</p:attrName>
                                        </p:attrNameLst>
                                      </p:cBhvr>
                                      <p:tavLst>
                                        <p:tav tm="0">
                                          <p:val>
                                            <p:strVal val="ppt_y"/>
                                          </p:val>
                                        </p:tav>
                                        <p:tav tm="100000">
                                          <p:val>
                                            <p:strVal val="ppt_y"/>
                                          </p:val>
                                        </p:tav>
                                      </p:tavLst>
                                    </p:anim>
                                    <p:animEffect transition="out" filter="fade">
                                      <p:cBhvr>
                                        <p:cTn id="54" dur="1000"/>
                                        <p:tgtEl>
                                          <p:spTgt spid="4"/>
                                        </p:tgtEl>
                                      </p:cBhvr>
                                    </p:animEffect>
                                    <p:set>
                                      <p:cBhvr>
                                        <p:cTn id="55" dur="1" fill="hold">
                                          <p:stCondLst>
                                            <p:cond delay="999"/>
                                          </p:stCondLst>
                                        </p:cTn>
                                        <p:tgtEl>
                                          <p:spTgt spid="4"/>
                                        </p:tgtEl>
                                        <p:attrNameLst>
                                          <p:attrName>style.visibility</p:attrName>
                                        </p:attrNameLst>
                                      </p:cBhvr>
                                      <p:to>
                                        <p:strVal val="hidden"/>
                                      </p:to>
                                    </p:set>
                                  </p:childTnLst>
                                </p:cTn>
                              </p:par>
                              <p:par>
                                <p:cTn id="56" presetID="29" presetClass="exit" presetSubtype="0" fill="hold" grpId="1" nodeType="withEffect">
                                  <p:stCondLst>
                                    <p:cond delay="0"/>
                                  </p:stCondLst>
                                  <p:childTnLst>
                                    <p:anim calcmode="lin" valueType="num">
                                      <p:cBhvr>
                                        <p:cTn id="57" dur="1000"/>
                                        <p:tgtEl>
                                          <p:spTgt spid="5"/>
                                        </p:tgtEl>
                                        <p:attrNameLst>
                                          <p:attrName>ppt_x</p:attrName>
                                        </p:attrNameLst>
                                      </p:cBhvr>
                                      <p:tavLst>
                                        <p:tav tm="0">
                                          <p:val>
                                            <p:strVal val="ppt_x"/>
                                          </p:val>
                                        </p:tav>
                                        <p:tav tm="100000">
                                          <p:val>
                                            <p:strVal val="ppt_x-.2"/>
                                          </p:val>
                                        </p:tav>
                                      </p:tavLst>
                                    </p:anim>
                                    <p:anim calcmode="lin" valueType="num">
                                      <p:cBhvr>
                                        <p:cTn id="58" dur="1000"/>
                                        <p:tgtEl>
                                          <p:spTgt spid="5"/>
                                        </p:tgtEl>
                                        <p:attrNameLst>
                                          <p:attrName>ppt_y</p:attrName>
                                        </p:attrNameLst>
                                      </p:cBhvr>
                                      <p:tavLst>
                                        <p:tav tm="0">
                                          <p:val>
                                            <p:strVal val="ppt_y"/>
                                          </p:val>
                                        </p:tav>
                                        <p:tav tm="100000">
                                          <p:val>
                                            <p:strVal val="ppt_y"/>
                                          </p:val>
                                        </p:tav>
                                      </p:tavLst>
                                    </p:anim>
                                    <p:animEffect transition="out" filter="fade">
                                      <p:cBhvr>
                                        <p:cTn id="59" dur="1000"/>
                                        <p:tgtEl>
                                          <p:spTgt spid="5"/>
                                        </p:tgtEl>
                                      </p:cBhvr>
                                    </p:animEffect>
                                    <p:set>
                                      <p:cBhvr>
                                        <p:cTn id="60" dur="1" fill="hold">
                                          <p:stCondLst>
                                            <p:cond delay="999"/>
                                          </p:stCondLst>
                                        </p:cTn>
                                        <p:tgtEl>
                                          <p:spTgt spid="5"/>
                                        </p:tgtEl>
                                        <p:attrNameLst>
                                          <p:attrName>style.visibility</p:attrName>
                                        </p:attrNameLst>
                                      </p:cBhvr>
                                      <p:to>
                                        <p:strVal val="hidden"/>
                                      </p:to>
                                    </p:set>
                                  </p:childTnLst>
                                </p:cTn>
                              </p:par>
                              <p:par>
                                <p:cTn id="61" presetID="29" presetClass="exit" presetSubtype="0" fill="hold" nodeType="withEffect">
                                  <p:stCondLst>
                                    <p:cond delay="0"/>
                                  </p:stCondLst>
                                  <p:childTnLst>
                                    <p:anim calcmode="lin" valueType="num">
                                      <p:cBhvr>
                                        <p:cTn id="62" dur="1000"/>
                                        <p:tgtEl>
                                          <p:spTgt spid="6"/>
                                        </p:tgtEl>
                                        <p:attrNameLst>
                                          <p:attrName>ppt_x</p:attrName>
                                        </p:attrNameLst>
                                      </p:cBhvr>
                                      <p:tavLst>
                                        <p:tav tm="0">
                                          <p:val>
                                            <p:strVal val="ppt_x"/>
                                          </p:val>
                                        </p:tav>
                                        <p:tav tm="100000">
                                          <p:val>
                                            <p:strVal val="ppt_x-.2"/>
                                          </p:val>
                                        </p:tav>
                                      </p:tavLst>
                                    </p:anim>
                                    <p:anim calcmode="lin" valueType="num">
                                      <p:cBhvr>
                                        <p:cTn id="63" dur="1000"/>
                                        <p:tgtEl>
                                          <p:spTgt spid="6"/>
                                        </p:tgtEl>
                                        <p:attrNameLst>
                                          <p:attrName>ppt_y</p:attrName>
                                        </p:attrNameLst>
                                      </p:cBhvr>
                                      <p:tavLst>
                                        <p:tav tm="0">
                                          <p:val>
                                            <p:strVal val="ppt_y"/>
                                          </p:val>
                                        </p:tav>
                                        <p:tav tm="100000">
                                          <p:val>
                                            <p:strVal val="ppt_y"/>
                                          </p:val>
                                        </p:tav>
                                      </p:tavLst>
                                    </p:anim>
                                    <p:animEffect transition="out" filter="fade">
                                      <p:cBhvr>
                                        <p:cTn id="64" dur="1000"/>
                                        <p:tgtEl>
                                          <p:spTgt spid="6"/>
                                        </p:tgtEl>
                                      </p:cBhvr>
                                    </p:animEffect>
                                    <p:set>
                                      <p:cBhvr>
                                        <p:cTn id="65" dur="1" fill="hold">
                                          <p:stCondLst>
                                            <p:cond delay="999"/>
                                          </p:stCondLst>
                                        </p:cTn>
                                        <p:tgtEl>
                                          <p:spTgt spid="6"/>
                                        </p:tgtEl>
                                        <p:attrNameLst>
                                          <p:attrName>style.visibility</p:attrName>
                                        </p:attrNameLst>
                                      </p:cBhvr>
                                      <p:to>
                                        <p:strVal val="hidden"/>
                                      </p:to>
                                    </p:set>
                                  </p:childTnLst>
                                </p:cTn>
                              </p:par>
                              <p:par>
                                <p:cTn id="66" presetID="29" presetClass="exit" presetSubtype="0" fill="hold" grpId="1" nodeType="withEffect">
                                  <p:stCondLst>
                                    <p:cond delay="0"/>
                                  </p:stCondLst>
                                  <p:childTnLst>
                                    <p:anim calcmode="lin" valueType="num">
                                      <p:cBhvr>
                                        <p:cTn id="67" dur="1000"/>
                                        <p:tgtEl>
                                          <p:spTgt spid="7"/>
                                        </p:tgtEl>
                                        <p:attrNameLst>
                                          <p:attrName>ppt_x</p:attrName>
                                        </p:attrNameLst>
                                      </p:cBhvr>
                                      <p:tavLst>
                                        <p:tav tm="0">
                                          <p:val>
                                            <p:strVal val="ppt_x"/>
                                          </p:val>
                                        </p:tav>
                                        <p:tav tm="100000">
                                          <p:val>
                                            <p:strVal val="ppt_x-.2"/>
                                          </p:val>
                                        </p:tav>
                                      </p:tavLst>
                                    </p:anim>
                                    <p:anim calcmode="lin" valueType="num">
                                      <p:cBhvr>
                                        <p:cTn id="68" dur="1000"/>
                                        <p:tgtEl>
                                          <p:spTgt spid="7"/>
                                        </p:tgtEl>
                                        <p:attrNameLst>
                                          <p:attrName>ppt_y</p:attrName>
                                        </p:attrNameLst>
                                      </p:cBhvr>
                                      <p:tavLst>
                                        <p:tav tm="0">
                                          <p:val>
                                            <p:strVal val="ppt_y"/>
                                          </p:val>
                                        </p:tav>
                                        <p:tav tm="100000">
                                          <p:val>
                                            <p:strVal val="ppt_y"/>
                                          </p:val>
                                        </p:tav>
                                      </p:tavLst>
                                    </p:anim>
                                    <p:animEffect transition="out" filter="fade">
                                      <p:cBhvr>
                                        <p:cTn id="69" dur="1000"/>
                                        <p:tgtEl>
                                          <p:spTgt spid="7"/>
                                        </p:tgtEl>
                                      </p:cBhvr>
                                    </p:animEffect>
                                    <p:set>
                                      <p:cBhvr>
                                        <p:cTn id="70" dur="1" fill="hold">
                                          <p:stCondLst>
                                            <p:cond delay="999"/>
                                          </p:stCondLst>
                                        </p:cTn>
                                        <p:tgtEl>
                                          <p:spTgt spid="7"/>
                                        </p:tgtEl>
                                        <p:attrNameLst>
                                          <p:attrName>style.visibility</p:attrName>
                                        </p:attrNameLst>
                                      </p:cBhvr>
                                      <p:to>
                                        <p:strVal val="hidden"/>
                                      </p:to>
                                    </p:set>
                                  </p:childTnLst>
                                </p:cTn>
                              </p:par>
                              <p:par>
                                <p:cTn id="71" presetID="29" presetClass="exit" presetSubtype="0" fill="hold" grpId="1" nodeType="withEffect">
                                  <p:stCondLst>
                                    <p:cond delay="0"/>
                                  </p:stCondLst>
                                  <p:childTnLst>
                                    <p:anim calcmode="lin" valueType="num">
                                      <p:cBhvr>
                                        <p:cTn id="72" dur="1000"/>
                                        <p:tgtEl>
                                          <p:spTgt spid="8"/>
                                        </p:tgtEl>
                                        <p:attrNameLst>
                                          <p:attrName>ppt_x</p:attrName>
                                        </p:attrNameLst>
                                      </p:cBhvr>
                                      <p:tavLst>
                                        <p:tav tm="0">
                                          <p:val>
                                            <p:strVal val="ppt_x"/>
                                          </p:val>
                                        </p:tav>
                                        <p:tav tm="100000">
                                          <p:val>
                                            <p:strVal val="ppt_x-.2"/>
                                          </p:val>
                                        </p:tav>
                                      </p:tavLst>
                                    </p:anim>
                                    <p:anim calcmode="lin" valueType="num">
                                      <p:cBhvr>
                                        <p:cTn id="73" dur="1000"/>
                                        <p:tgtEl>
                                          <p:spTgt spid="8"/>
                                        </p:tgtEl>
                                        <p:attrNameLst>
                                          <p:attrName>ppt_y</p:attrName>
                                        </p:attrNameLst>
                                      </p:cBhvr>
                                      <p:tavLst>
                                        <p:tav tm="0">
                                          <p:val>
                                            <p:strVal val="ppt_y"/>
                                          </p:val>
                                        </p:tav>
                                        <p:tav tm="100000">
                                          <p:val>
                                            <p:strVal val="ppt_y"/>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par>
                                <p:cTn id="76" presetID="29" presetClass="exit" presetSubtype="0" fill="hold" grpId="1" nodeType="withEffect">
                                  <p:stCondLst>
                                    <p:cond delay="0"/>
                                  </p:stCondLst>
                                  <p:childTnLst>
                                    <p:anim calcmode="lin" valueType="num">
                                      <p:cBhvr>
                                        <p:cTn id="77" dur="1000"/>
                                        <p:tgtEl>
                                          <p:spTgt spid="9"/>
                                        </p:tgtEl>
                                        <p:attrNameLst>
                                          <p:attrName>ppt_x</p:attrName>
                                        </p:attrNameLst>
                                      </p:cBhvr>
                                      <p:tavLst>
                                        <p:tav tm="0">
                                          <p:val>
                                            <p:strVal val="ppt_x"/>
                                          </p:val>
                                        </p:tav>
                                        <p:tav tm="100000">
                                          <p:val>
                                            <p:strVal val="ppt_x-.2"/>
                                          </p:val>
                                        </p:tav>
                                      </p:tavLst>
                                    </p:anim>
                                    <p:anim calcmode="lin" valueType="num">
                                      <p:cBhvr>
                                        <p:cTn id="78" dur="1000"/>
                                        <p:tgtEl>
                                          <p:spTgt spid="9"/>
                                        </p:tgtEl>
                                        <p:attrNameLst>
                                          <p:attrName>ppt_y</p:attrName>
                                        </p:attrNameLst>
                                      </p:cBhvr>
                                      <p:tavLst>
                                        <p:tav tm="0">
                                          <p:val>
                                            <p:strVal val="ppt_y"/>
                                          </p:val>
                                        </p:tav>
                                        <p:tav tm="100000">
                                          <p:val>
                                            <p:strVal val="ppt_y"/>
                                          </p:val>
                                        </p:tav>
                                      </p:tavLst>
                                    </p:anim>
                                    <p:animEffect transition="out" filter="fade">
                                      <p:cBhvr>
                                        <p:cTn id="79" dur="1000"/>
                                        <p:tgtEl>
                                          <p:spTgt spid="9"/>
                                        </p:tgtEl>
                                      </p:cBhvr>
                                    </p:animEffect>
                                    <p:set>
                                      <p:cBhvr>
                                        <p:cTn id="80" dur="1" fill="hold">
                                          <p:stCondLst>
                                            <p:cond delay="999"/>
                                          </p:stCondLst>
                                        </p:cTn>
                                        <p:tgtEl>
                                          <p:spTgt spid="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55"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1000" fill="hold"/>
                                        <p:tgtEl>
                                          <p:spTgt spid="11"/>
                                        </p:tgtEl>
                                        <p:attrNameLst>
                                          <p:attrName>ppt_w</p:attrName>
                                        </p:attrNameLst>
                                      </p:cBhvr>
                                      <p:tavLst>
                                        <p:tav tm="0">
                                          <p:val>
                                            <p:strVal val="#ppt_w*0.70"/>
                                          </p:val>
                                        </p:tav>
                                        <p:tav tm="100000">
                                          <p:val>
                                            <p:strVal val="#ppt_w"/>
                                          </p:val>
                                        </p:tav>
                                      </p:tavLst>
                                    </p:anim>
                                    <p:anim calcmode="lin" valueType="num">
                                      <p:cBhvr>
                                        <p:cTn id="86" dur="1000" fill="hold"/>
                                        <p:tgtEl>
                                          <p:spTgt spid="11"/>
                                        </p:tgtEl>
                                        <p:attrNameLst>
                                          <p:attrName>ppt_h</p:attrName>
                                        </p:attrNameLst>
                                      </p:cBhvr>
                                      <p:tavLst>
                                        <p:tav tm="0">
                                          <p:val>
                                            <p:strVal val="#ppt_h"/>
                                          </p:val>
                                        </p:tav>
                                        <p:tav tm="100000">
                                          <p:val>
                                            <p:strVal val="#ppt_h"/>
                                          </p:val>
                                        </p:tav>
                                      </p:tavLst>
                                    </p:anim>
                                    <p:animEffect transition="in" filter="fade">
                                      <p:cBhvr>
                                        <p:cTn id="87" dur="1000"/>
                                        <p:tgtEl>
                                          <p:spTgt spid="11"/>
                                        </p:tgtEl>
                                      </p:cBhvr>
                                    </p:animEffect>
                                  </p:childTnLst>
                                </p:cTn>
                              </p:par>
                              <p:par>
                                <p:cTn id="88" presetID="55" presetClass="entr" presetSubtype="0" fill="hold" grpId="0" nodeType="with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1000" fill="hold"/>
                                        <p:tgtEl>
                                          <p:spTgt spid="10"/>
                                        </p:tgtEl>
                                        <p:attrNameLst>
                                          <p:attrName>ppt_w</p:attrName>
                                        </p:attrNameLst>
                                      </p:cBhvr>
                                      <p:tavLst>
                                        <p:tav tm="0">
                                          <p:val>
                                            <p:strVal val="#ppt_w*0.70"/>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Effect transition="in" filter="fade">
                                      <p:cBhvr>
                                        <p:cTn id="9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7"/>
            <a:ext cx="13167360" cy="1386946"/>
          </a:xfrm>
        </p:spPr>
        <p:style>
          <a:lnRef idx="1">
            <a:schemeClr val="accent5"/>
          </a:lnRef>
          <a:fillRef idx="2">
            <a:schemeClr val="accent5"/>
          </a:fillRef>
          <a:effectRef idx="1">
            <a:schemeClr val="accent5"/>
          </a:effectRef>
          <a:fontRef idx="minor">
            <a:schemeClr val="dk1"/>
          </a:fontRef>
        </p:style>
        <p:txBody>
          <a:bodyPr>
            <a:noAutofit/>
          </a:bodyPr>
          <a:lstStyle/>
          <a:p>
            <a:r>
              <a:rPr lang="en-US" sz="9600" b="1" dirty="0" err="1" smtClean="0">
                <a:latin typeface="NikoshBAN" pitchFamily="2" charset="0"/>
                <a:cs typeface="NikoshBAN" pitchFamily="2" charset="0"/>
              </a:rPr>
              <a:t>শিখনফল</a:t>
            </a:r>
            <a:endParaRPr lang="en-US" sz="9600" b="1" dirty="0">
              <a:latin typeface="NikoshBAN" pitchFamily="2" charset="0"/>
              <a:cs typeface="NikoshBAN" pitchFamily="2" charset="0"/>
            </a:endParaRPr>
          </a:p>
        </p:txBody>
      </p:sp>
      <p:sp>
        <p:nvSpPr>
          <p:cNvPr id="3" name="Rectangle 2"/>
          <p:cNvSpPr/>
          <p:nvPr/>
        </p:nvSpPr>
        <p:spPr>
          <a:xfrm>
            <a:off x="3886200" y="1874837"/>
            <a:ext cx="7502375" cy="1015663"/>
          </a:xfrm>
          <a:prstGeom prst="rect">
            <a:avLst/>
          </a:prstGeom>
        </p:spPr>
        <p:txBody>
          <a:bodyPr wrap="none">
            <a:spAutoFit/>
          </a:bodyPr>
          <a:lstStyle/>
          <a:p>
            <a:pPr lvl="0"/>
            <a:r>
              <a:rPr lang="en-GB" sz="6000" b="1" dirty="0" err="1" smtClean="0">
                <a:solidFill>
                  <a:srgbClr val="C00000"/>
                </a:solidFill>
                <a:latin typeface="NikoshBAN" pitchFamily="2" charset="0"/>
                <a:cs typeface="NikoshBAN" pitchFamily="2" charset="0"/>
              </a:rPr>
              <a:t>এই</a:t>
            </a:r>
            <a:r>
              <a:rPr lang="en-GB" sz="6000" b="1" dirty="0" smtClean="0">
                <a:solidFill>
                  <a:srgbClr val="C00000"/>
                </a:solidFill>
                <a:latin typeface="NikoshBAN" pitchFamily="2" charset="0"/>
                <a:cs typeface="NikoshBAN" pitchFamily="2" charset="0"/>
              </a:rPr>
              <a:t> </a:t>
            </a:r>
            <a:r>
              <a:rPr lang="en-GB" sz="6000" b="1" dirty="0" err="1" smtClean="0">
                <a:solidFill>
                  <a:srgbClr val="C00000"/>
                </a:solidFill>
                <a:latin typeface="NikoshBAN" pitchFamily="2" charset="0"/>
                <a:cs typeface="NikoshBAN" pitchFamily="2" charset="0"/>
              </a:rPr>
              <a:t>পাঠ</a:t>
            </a:r>
            <a:r>
              <a:rPr lang="en-GB" sz="6000" b="1" dirty="0" smtClean="0">
                <a:solidFill>
                  <a:srgbClr val="C00000"/>
                </a:solidFill>
                <a:latin typeface="NikoshBAN" pitchFamily="2" charset="0"/>
                <a:cs typeface="NikoshBAN" pitchFamily="2" charset="0"/>
              </a:rPr>
              <a:t> </a:t>
            </a:r>
            <a:r>
              <a:rPr lang="en-GB" sz="6000" b="1" dirty="0" err="1" smtClean="0">
                <a:solidFill>
                  <a:srgbClr val="C00000"/>
                </a:solidFill>
                <a:latin typeface="NikoshBAN" pitchFamily="2" charset="0"/>
                <a:cs typeface="NikoshBAN" pitchFamily="2" charset="0"/>
              </a:rPr>
              <a:t>শেষে</a:t>
            </a:r>
            <a:r>
              <a:rPr lang="en-GB" sz="6000" b="1" dirty="0" smtClean="0">
                <a:solidFill>
                  <a:srgbClr val="C00000"/>
                </a:solidFill>
                <a:latin typeface="NikoshBAN" pitchFamily="2" charset="0"/>
                <a:cs typeface="NikoshBAN" pitchFamily="2" charset="0"/>
              </a:rPr>
              <a:t> </a:t>
            </a:r>
            <a:r>
              <a:rPr lang="en-GB" sz="6000" b="1" dirty="0" err="1" smtClean="0">
                <a:solidFill>
                  <a:srgbClr val="C00000"/>
                </a:solidFill>
                <a:latin typeface="NikoshBAN" pitchFamily="2" charset="0"/>
                <a:cs typeface="NikoshBAN" pitchFamily="2" charset="0"/>
              </a:rPr>
              <a:t>শিক্ষার্থীরা</a:t>
            </a:r>
            <a:r>
              <a:rPr lang="en-GB" sz="6000" b="1" dirty="0" smtClean="0">
                <a:solidFill>
                  <a:srgbClr val="C00000"/>
                </a:solidFill>
                <a:latin typeface="NikoshBAN" pitchFamily="2" charset="0"/>
                <a:cs typeface="NikoshBAN" pitchFamily="2" charset="0"/>
              </a:rPr>
              <a:t>-------</a:t>
            </a:r>
            <a:endParaRPr lang="en-GB" sz="6000" b="1" dirty="0">
              <a:solidFill>
                <a:srgbClr val="C00000"/>
              </a:solidFill>
              <a:latin typeface="NikoshBAN" pitchFamily="2" charset="0"/>
              <a:cs typeface="NikoshBAN" pitchFamily="2" charset="0"/>
            </a:endParaRPr>
          </a:p>
        </p:txBody>
      </p:sp>
      <p:sp>
        <p:nvSpPr>
          <p:cNvPr id="4" name="Rectangle 3"/>
          <p:cNvSpPr/>
          <p:nvPr/>
        </p:nvSpPr>
        <p:spPr>
          <a:xfrm>
            <a:off x="2514600" y="3551237"/>
            <a:ext cx="10477548" cy="830997"/>
          </a:xfrm>
          <a:prstGeom prst="rect">
            <a:avLst/>
          </a:prstGeom>
          <a:solidFill>
            <a:srgbClr val="00B0F0"/>
          </a:solidFill>
        </p:spPr>
        <p:txBody>
          <a:bodyPr wrap="none">
            <a:spAutoFit/>
          </a:bodyPr>
          <a:lstStyle/>
          <a:p>
            <a:pPr lvl="0"/>
            <a:r>
              <a:rPr lang="en-GB" sz="4800" b="1" dirty="0" err="1" smtClean="0">
                <a:latin typeface="NikoshBAN" pitchFamily="2" charset="0"/>
                <a:cs typeface="NikoshBAN" pitchFamily="2" charset="0"/>
              </a:rPr>
              <a:t>সম্রাট</a:t>
            </a:r>
            <a:r>
              <a:rPr lang="en-GB" sz="4800" b="1" dirty="0" smtClean="0">
                <a:latin typeface="NikoshBAN" pitchFamily="2" charset="0"/>
                <a:cs typeface="NikoshBAN" pitchFamily="2" charset="0"/>
              </a:rPr>
              <a:t> </a:t>
            </a:r>
            <a:r>
              <a:rPr lang="en-GB" sz="4800" b="1" dirty="0" err="1" smtClean="0">
                <a:latin typeface="NikoshBAN" pitchFamily="2" charset="0"/>
                <a:cs typeface="NikoshBAN" pitchFamily="2" charset="0"/>
              </a:rPr>
              <a:t>আকবরের</a:t>
            </a:r>
            <a:r>
              <a:rPr lang="en-GB"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দীন</a:t>
            </a:r>
            <a:r>
              <a:rPr lang="en-US" sz="4800" b="1" dirty="0" smtClean="0">
                <a:latin typeface="NikoshBAN" pitchFamily="2" charset="0"/>
                <a:cs typeface="NikoshBAN" pitchFamily="2" charset="0"/>
              </a:rPr>
              <a:t>-ই-</a:t>
            </a:r>
            <a:r>
              <a:rPr lang="en-US" sz="4800" b="1" dirty="0" err="1" smtClean="0">
                <a:latin typeface="NikoshBAN" pitchFamily="2" charset="0"/>
                <a:cs typeface="NikoshBAN" pitchFamily="2" charset="0"/>
              </a:rPr>
              <a:t>ইলাহির</a:t>
            </a:r>
            <a:r>
              <a:rPr lang="en-US" sz="4800" b="1" dirty="0" smtClean="0">
                <a:latin typeface="NikoshBAN" pitchFamily="2" charset="0"/>
                <a:cs typeface="NikoshBAN" pitchFamily="2" charset="0"/>
              </a:rPr>
              <a:t> </a:t>
            </a:r>
            <a:r>
              <a:rPr lang="en-GB" sz="4800" b="1" dirty="0" err="1" smtClean="0">
                <a:latin typeface="NikoshBAN" pitchFamily="2" charset="0"/>
                <a:cs typeface="NikoshBAN" pitchFamily="2" charset="0"/>
              </a:rPr>
              <a:t>পরিচয়</a:t>
            </a:r>
            <a:r>
              <a:rPr lang="en-GB" sz="4800" b="1" dirty="0" smtClean="0">
                <a:latin typeface="NikoshBAN" pitchFamily="2" charset="0"/>
                <a:cs typeface="NikoshBAN" pitchFamily="2" charset="0"/>
              </a:rPr>
              <a:t> </a:t>
            </a:r>
            <a:r>
              <a:rPr lang="en-GB" sz="4800" b="1" dirty="0" err="1" smtClean="0">
                <a:latin typeface="NikoshBAN" pitchFamily="2" charset="0"/>
                <a:cs typeface="NikoshBAN" pitchFamily="2" charset="0"/>
              </a:rPr>
              <a:t>বলতে</a:t>
            </a:r>
            <a:r>
              <a:rPr lang="en-GB" sz="4800" b="1" dirty="0" smtClean="0">
                <a:latin typeface="NikoshBAN" pitchFamily="2" charset="0"/>
                <a:cs typeface="NikoshBAN" pitchFamily="2" charset="0"/>
              </a:rPr>
              <a:t> </a:t>
            </a:r>
            <a:r>
              <a:rPr lang="en-GB" sz="4800" b="1" dirty="0" err="1" smtClean="0">
                <a:latin typeface="NikoshBAN" pitchFamily="2" charset="0"/>
                <a:cs typeface="NikoshBAN" pitchFamily="2" charset="0"/>
              </a:rPr>
              <a:t>পারবে</a:t>
            </a:r>
            <a:r>
              <a:rPr lang="en-GB" sz="4800" b="1" dirty="0" smtClean="0">
                <a:latin typeface="NikoshBAN" pitchFamily="2" charset="0"/>
                <a:cs typeface="NikoshBAN" pitchFamily="2" charset="0"/>
              </a:rPr>
              <a:t> ।</a:t>
            </a:r>
            <a:endParaRPr lang="en-GB" sz="4800" b="1" dirty="0">
              <a:latin typeface="NikoshBAN" pitchFamily="2" charset="0"/>
              <a:cs typeface="NikoshBAN" pitchFamily="2" charset="0"/>
            </a:endParaRPr>
          </a:p>
        </p:txBody>
      </p:sp>
      <p:sp>
        <p:nvSpPr>
          <p:cNvPr id="5" name="Rectangle 4"/>
          <p:cNvSpPr/>
          <p:nvPr/>
        </p:nvSpPr>
        <p:spPr>
          <a:xfrm>
            <a:off x="2514600" y="4541837"/>
            <a:ext cx="10439400" cy="830997"/>
          </a:xfrm>
          <a:prstGeom prst="rect">
            <a:avLst/>
          </a:prstGeom>
          <a:solidFill>
            <a:srgbClr val="00B050"/>
          </a:solidFill>
        </p:spPr>
        <p:txBody>
          <a:bodyPr wrap="square">
            <a:spAutoFit/>
          </a:bodyPr>
          <a:lstStyle/>
          <a:p>
            <a:pPr lvl="0"/>
            <a:r>
              <a:rPr lang="en-GB" sz="4800" b="1" dirty="0" err="1" smtClean="0">
                <a:latin typeface="NikoshBAN" pitchFamily="2" charset="0"/>
                <a:cs typeface="NikoshBAN" pitchFamily="2" charset="0"/>
              </a:rPr>
              <a:t>ধর্মীয়</a:t>
            </a:r>
            <a:r>
              <a:rPr lang="en-GB" sz="4800" b="1" dirty="0" smtClean="0">
                <a:latin typeface="NikoshBAN" pitchFamily="2" charset="0"/>
                <a:cs typeface="NikoshBAN" pitchFamily="2" charset="0"/>
              </a:rPr>
              <a:t> </a:t>
            </a:r>
            <a:r>
              <a:rPr lang="en-GB" sz="4800" b="1" dirty="0" err="1" smtClean="0">
                <a:latin typeface="NikoshBAN" pitchFamily="2" charset="0"/>
                <a:cs typeface="NikoshBAN" pitchFamily="2" charset="0"/>
              </a:rPr>
              <a:t>নীতি</a:t>
            </a:r>
            <a:r>
              <a:rPr lang="en-GB" sz="4800" b="1" dirty="0" smtClean="0">
                <a:latin typeface="NikoshBAN" pitchFamily="2" charset="0"/>
                <a:cs typeface="NikoshBAN" pitchFamily="2" charset="0"/>
              </a:rPr>
              <a:t> </a:t>
            </a:r>
            <a:r>
              <a:rPr lang="en-GB" sz="4800" b="1" dirty="0" err="1" smtClean="0">
                <a:latin typeface="NikoshBAN" pitchFamily="2" charset="0"/>
                <a:cs typeface="NikoshBAN" pitchFamily="2" charset="0"/>
              </a:rPr>
              <a:t>প্রয়োগের</a:t>
            </a:r>
            <a:r>
              <a:rPr lang="en-GB" sz="4800" b="1" dirty="0" smtClean="0">
                <a:latin typeface="NikoshBAN" pitchFamily="2" charset="0"/>
                <a:cs typeface="NikoshBAN" pitchFamily="2" charset="0"/>
              </a:rPr>
              <a:t> </a:t>
            </a:r>
            <a:r>
              <a:rPr lang="en-GB" sz="4800" b="1" dirty="0" err="1" smtClean="0">
                <a:latin typeface="NikoshBAN" pitchFamily="2" charset="0"/>
                <a:cs typeface="NikoshBAN" pitchFamily="2" charset="0"/>
              </a:rPr>
              <a:t>কারণ</a:t>
            </a:r>
            <a:r>
              <a:rPr lang="en-GB" sz="4800" b="1" dirty="0" smtClean="0">
                <a:latin typeface="NikoshBAN" pitchFamily="2" charset="0"/>
                <a:cs typeface="NikoshBAN" pitchFamily="2" charset="0"/>
              </a:rPr>
              <a:t> </a:t>
            </a:r>
            <a:r>
              <a:rPr lang="en-GB" sz="4800" b="1" dirty="0" err="1" smtClean="0">
                <a:latin typeface="NikoshBAN" pitchFamily="2" charset="0"/>
                <a:cs typeface="NikoshBAN" pitchFamily="2" charset="0"/>
              </a:rPr>
              <a:t>ব্যাখ্যা</a:t>
            </a:r>
            <a:r>
              <a:rPr lang="en-GB" sz="4800" b="1" dirty="0" smtClean="0">
                <a:latin typeface="NikoshBAN" pitchFamily="2" charset="0"/>
                <a:cs typeface="NikoshBAN" pitchFamily="2" charset="0"/>
              </a:rPr>
              <a:t> </a:t>
            </a:r>
            <a:r>
              <a:rPr lang="en-GB" sz="4800" b="1" dirty="0" err="1" smtClean="0">
                <a:latin typeface="NikoshBAN" pitchFamily="2" charset="0"/>
                <a:cs typeface="NikoshBAN" pitchFamily="2" charset="0"/>
              </a:rPr>
              <a:t>করতে</a:t>
            </a:r>
            <a:r>
              <a:rPr lang="en-GB" sz="4800" b="1" dirty="0" smtClean="0">
                <a:latin typeface="NikoshBAN" pitchFamily="2" charset="0"/>
                <a:cs typeface="NikoshBAN" pitchFamily="2" charset="0"/>
              </a:rPr>
              <a:t> </a:t>
            </a:r>
            <a:r>
              <a:rPr lang="en-GB" sz="4800" b="1" dirty="0" err="1" smtClean="0">
                <a:latin typeface="NikoshBAN" pitchFamily="2" charset="0"/>
                <a:cs typeface="NikoshBAN" pitchFamily="2" charset="0"/>
              </a:rPr>
              <a:t>পারবে</a:t>
            </a:r>
            <a:r>
              <a:rPr lang="en-GB" sz="4800" b="1" dirty="0" smtClean="0">
                <a:latin typeface="NikoshBAN" pitchFamily="2" charset="0"/>
                <a:cs typeface="NikoshBAN" pitchFamily="2" charset="0"/>
              </a:rPr>
              <a:t>।</a:t>
            </a:r>
            <a:endParaRPr lang="en-GB" sz="4800" b="1" dirty="0">
              <a:latin typeface="NikoshBAN" pitchFamily="2" charset="0"/>
              <a:cs typeface="NikoshBAN" pitchFamily="2" charset="0"/>
            </a:endParaRPr>
          </a:p>
        </p:txBody>
      </p:sp>
      <p:sp>
        <p:nvSpPr>
          <p:cNvPr id="6" name="Rectangle 5"/>
          <p:cNvSpPr/>
          <p:nvPr/>
        </p:nvSpPr>
        <p:spPr>
          <a:xfrm>
            <a:off x="2514600" y="5456237"/>
            <a:ext cx="10363200" cy="830997"/>
          </a:xfrm>
          <a:prstGeom prst="rect">
            <a:avLst/>
          </a:prstGeom>
          <a:solidFill>
            <a:schemeClr val="accent6">
              <a:lumMod val="75000"/>
            </a:schemeClr>
          </a:solidFill>
        </p:spPr>
        <p:txBody>
          <a:bodyPr wrap="square">
            <a:spAutoFit/>
          </a:bodyPr>
          <a:lstStyle/>
          <a:p>
            <a:pPr lvl="0"/>
            <a:r>
              <a:rPr lang="en-US" sz="4800" b="1" dirty="0" err="1" smtClean="0">
                <a:latin typeface="NikoshBAN" pitchFamily="2" charset="0"/>
                <a:cs typeface="NikoshBAN" pitchFamily="2" charset="0"/>
              </a:rPr>
              <a:t>দীন</a:t>
            </a:r>
            <a:r>
              <a:rPr lang="en-US" sz="4800" b="1" dirty="0" smtClean="0">
                <a:latin typeface="NikoshBAN" pitchFamily="2" charset="0"/>
                <a:cs typeface="NikoshBAN" pitchFamily="2" charset="0"/>
              </a:rPr>
              <a:t>-ই-</a:t>
            </a:r>
            <a:r>
              <a:rPr lang="en-US" sz="4800" b="1" dirty="0" err="1" smtClean="0">
                <a:latin typeface="NikoshBAN" pitchFamily="2" charset="0"/>
                <a:cs typeface="NikoshBAN" pitchFamily="2" charset="0"/>
              </a:rPr>
              <a:t>ইলাহির</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মূলনীতি</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বিশ্লেষণ</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করতে</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পারবে</a:t>
            </a:r>
            <a:r>
              <a:rPr lang="en-US" sz="4800" b="1" dirty="0" smtClean="0">
                <a:latin typeface="NikoshBAN" pitchFamily="2" charset="0"/>
                <a:cs typeface="NikoshBAN" pitchFamily="2" charset="0"/>
              </a:rPr>
              <a:t>।</a:t>
            </a:r>
            <a:endParaRPr lang="en-GB" sz="4800" b="1" dirty="0">
              <a:latin typeface="NikoshBAN" pitchFamily="2" charset="0"/>
              <a:cs typeface="NikoshBAN" pitchFamily="2" charset="0"/>
            </a:endParaRPr>
          </a:p>
        </p:txBody>
      </p:sp>
      <p:sp>
        <p:nvSpPr>
          <p:cNvPr id="7" name="Decagon 6"/>
          <p:cNvSpPr/>
          <p:nvPr/>
        </p:nvSpPr>
        <p:spPr>
          <a:xfrm>
            <a:off x="1676400" y="3551237"/>
            <a:ext cx="838200" cy="762000"/>
          </a:xfrm>
          <a:prstGeom prst="dec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latin typeface="NikoshBAN" pitchFamily="2" charset="0"/>
                <a:cs typeface="NikoshBAN" pitchFamily="2" charset="0"/>
              </a:rPr>
              <a:t>১</a:t>
            </a:r>
            <a:endParaRPr lang="en-US" sz="8000" b="1" dirty="0">
              <a:latin typeface="NikoshBAN" pitchFamily="2" charset="0"/>
              <a:cs typeface="NikoshBAN" pitchFamily="2" charset="0"/>
            </a:endParaRPr>
          </a:p>
        </p:txBody>
      </p:sp>
      <p:sp>
        <p:nvSpPr>
          <p:cNvPr id="8" name="Decagon 7"/>
          <p:cNvSpPr/>
          <p:nvPr/>
        </p:nvSpPr>
        <p:spPr>
          <a:xfrm>
            <a:off x="1676400" y="4541837"/>
            <a:ext cx="838200" cy="762000"/>
          </a:xfrm>
          <a:prstGeom prst="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latin typeface="NikoshBAN" pitchFamily="2" charset="0"/>
                <a:cs typeface="NikoshBAN" pitchFamily="2" charset="0"/>
              </a:rPr>
              <a:t>২</a:t>
            </a:r>
            <a:endParaRPr lang="en-US" sz="8000" b="1" dirty="0">
              <a:latin typeface="NikoshBAN" pitchFamily="2" charset="0"/>
              <a:cs typeface="NikoshBAN" pitchFamily="2" charset="0"/>
            </a:endParaRPr>
          </a:p>
        </p:txBody>
      </p:sp>
      <p:sp>
        <p:nvSpPr>
          <p:cNvPr id="9" name="Decagon 8"/>
          <p:cNvSpPr/>
          <p:nvPr/>
        </p:nvSpPr>
        <p:spPr>
          <a:xfrm>
            <a:off x="1676400" y="5532437"/>
            <a:ext cx="838200" cy="762000"/>
          </a:xfrm>
          <a:prstGeom prst="dec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latin typeface="NikoshBAN" pitchFamily="2" charset="0"/>
                <a:cs typeface="NikoshBAN" pitchFamily="2" charset="0"/>
              </a:rPr>
              <a:t>৩</a:t>
            </a:r>
            <a:endParaRPr lang="en-US" sz="8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74637"/>
            <a:ext cx="13868400" cy="1323439"/>
          </a:xfrm>
          <a:prstGeom prst="rect">
            <a:avLst/>
          </a:prstGeom>
          <a:solidFill>
            <a:schemeClr val="accent2">
              <a:lumMod val="60000"/>
              <a:lumOff val="40000"/>
            </a:schemeClr>
          </a:solidFill>
          <a:scene3d>
            <a:camera prst="obliqueBottomLeft"/>
            <a:lightRig rig="threePt" dir="t"/>
          </a:scene3d>
        </p:spPr>
        <p:txBody>
          <a:bodyPr wrap="square" rtlCol="0">
            <a:spAutoFit/>
          </a:bodyPr>
          <a:lstStyle/>
          <a:p>
            <a:pPr algn="ctr"/>
            <a:r>
              <a:rPr lang="en-US" sz="4000" b="1" dirty="0" err="1" smtClean="0">
                <a:latin typeface="NikoshBAN" pitchFamily="2" charset="0"/>
                <a:cs typeface="NikoshBAN" pitchFamily="2" charset="0"/>
              </a:rPr>
              <a:t>সম্রাট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আকবরের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ধর্মীয়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নীতি</a:t>
            </a:r>
            <a:endParaRPr lang="en-US" sz="4000" b="1" dirty="0">
              <a:latin typeface="NikoshBAN" pitchFamily="2" charset="0"/>
              <a:cs typeface="NikoshBAN" pitchFamily="2" charset="0"/>
            </a:endParaRPr>
          </a:p>
          <a:p>
            <a:pPr algn="ctr"/>
            <a:r>
              <a:rPr lang="en-US" sz="4000" b="1" dirty="0" smtClean="0">
                <a:latin typeface="NikoshBAN" pitchFamily="2" charset="0"/>
                <a:cs typeface="NikoshBAN" pitchFamily="2" charset="0"/>
              </a:rPr>
              <a:t>Religious Policy of Emperor Akbar</a:t>
            </a:r>
            <a:endParaRPr lang="en-US" sz="4000" b="1" dirty="0">
              <a:latin typeface="NikoshBAN" pitchFamily="2" charset="0"/>
              <a:cs typeface="NikoshBAN" pitchFamily="2" charset="0"/>
            </a:endParaRPr>
          </a:p>
        </p:txBody>
      </p:sp>
      <p:sp>
        <p:nvSpPr>
          <p:cNvPr id="3" name="TextBox 2"/>
          <p:cNvSpPr txBox="1"/>
          <p:nvPr/>
        </p:nvSpPr>
        <p:spPr>
          <a:xfrm>
            <a:off x="304800" y="5456237"/>
            <a:ext cx="14020800" cy="2062103"/>
          </a:xfrm>
          <a:prstGeom prst="rect">
            <a:avLst/>
          </a:prstGeom>
          <a:solidFill>
            <a:srgbClr val="00B050"/>
          </a:solidFill>
        </p:spPr>
        <p:txBody>
          <a:bodyPr wrap="square" rtlCol="0">
            <a:spAutoFit/>
          </a:bodyPr>
          <a:lstStyle/>
          <a:p>
            <a:pPr algn="just"/>
            <a:r>
              <a:rPr lang="en-US" sz="3200" b="1" dirty="0" err="1" smtClean="0">
                <a:latin typeface="NikoshBAN" pitchFamily="2" charset="0"/>
                <a:cs typeface="NikoshBAN" pitchFamily="2" charset="0"/>
              </a:rPr>
              <a:t>মধ্যযুগের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ভারতের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ইতিহাসে</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অন্যতম</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উল্লেখযোগ্য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আলোচিত</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সমালোচিত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বিষয়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হলো</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সম্রাট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আকবরের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ধর্মীয়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নীতি।তার</a:t>
            </a:r>
            <a:r>
              <a:rPr lang="en-US" sz="3200" b="1" dirty="0" smtClean="0">
                <a:latin typeface="NikoshBAN" pitchFamily="2" charset="0"/>
                <a:cs typeface="NikoshBAN" pitchFamily="2" charset="0"/>
              </a:rPr>
              <a:t> এ </a:t>
            </a:r>
            <a:r>
              <a:rPr lang="en-US" sz="3200" b="1" dirty="0" err="1" smtClean="0">
                <a:latin typeface="NikoshBAN" pitchFamily="2" charset="0"/>
                <a:cs typeface="NikoshBAN" pitchFamily="2" charset="0"/>
              </a:rPr>
              <a:t>নীতি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সম্পর্কে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ইতিহাস</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গবেষক</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পাঠকদের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মধ্যে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নানামুখী</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বিতর্ক</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ভিন্ন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মূল্যায়ন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রয়েছে</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এবং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নিঃসন্দেহে</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বলা</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যায়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ধর্মীয়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দর্শন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উদার</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পরমতসহিষ্ঞু</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ছিল</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আকবরের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ধর্মচিন্তার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চুঢ়ান্ত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পরিণতি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হলো</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দীন</a:t>
            </a:r>
            <a:r>
              <a:rPr lang="en-US" sz="3200" b="1" dirty="0" smtClean="0">
                <a:latin typeface="NikoshBAN" pitchFamily="2" charset="0"/>
                <a:cs typeface="NikoshBAN" pitchFamily="2" charset="0"/>
              </a:rPr>
              <a:t>-ই-</a:t>
            </a:r>
            <a:r>
              <a:rPr lang="en-US" sz="3200" b="1" dirty="0" err="1" smtClean="0">
                <a:latin typeface="NikoshBAN" pitchFamily="2" charset="0"/>
                <a:cs typeface="NikoshBAN" pitchFamily="2" charset="0"/>
              </a:rPr>
              <a:t>ইলাহি</a:t>
            </a:r>
            <a:r>
              <a:rPr lang="en-US" sz="3200" b="1" dirty="0" smtClean="0">
                <a:latin typeface="NikoshBAN" pitchFamily="2" charset="0"/>
                <a:cs typeface="NikoshBAN" pitchFamily="2" charset="0"/>
              </a:rPr>
              <a:t>’</a:t>
            </a:r>
            <a:endParaRPr lang="en-US" sz="3200" b="1" dirty="0">
              <a:latin typeface="NikoshBAN" pitchFamily="2" charset="0"/>
              <a:cs typeface="NikoshBAN" pitchFamily="2" charset="0"/>
            </a:endParaRPr>
          </a:p>
        </p:txBody>
      </p:sp>
      <p:pic>
        <p:nvPicPr>
          <p:cNvPr id="4" name="Picture 3" descr="cc5c48b088217279a202cf8b5a9220a7eedeb0487496accb3106894099154145.jpg"/>
          <p:cNvPicPr>
            <a:picLocks noChangeAspect="1"/>
          </p:cNvPicPr>
          <p:nvPr/>
        </p:nvPicPr>
        <p:blipFill>
          <a:blip r:embed="rId2"/>
          <a:stretch>
            <a:fillRect/>
          </a:stretch>
        </p:blipFill>
        <p:spPr>
          <a:xfrm>
            <a:off x="4419600" y="1722437"/>
            <a:ext cx="5105400"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LMSAznciVJGkEZ_Rodolfo_Acquaviva_diskutiert_mit_dem_Großmogul.jpg"/>
          <p:cNvPicPr>
            <a:picLocks noChangeAspect="1"/>
          </p:cNvPicPr>
          <p:nvPr/>
        </p:nvPicPr>
        <p:blipFill>
          <a:blip r:embed="rId2"/>
          <a:srcRect l="5750" t="7003" r="5750" b="7980"/>
          <a:stretch>
            <a:fillRect/>
          </a:stretch>
        </p:blipFill>
        <p:spPr>
          <a:xfrm>
            <a:off x="381000" y="1646237"/>
            <a:ext cx="6304455" cy="4648200"/>
          </a:xfrm>
          <a:prstGeom prst="rect">
            <a:avLst/>
          </a:prstGeom>
        </p:spPr>
      </p:pic>
      <p:sp>
        <p:nvSpPr>
          <p:cNvPr id="3" name="Rounded Rectangular Callout 2"/>
          <p:cNvSpPr/>
          <p:nvPr/>
        </p:nvSpPr>
        <p:spPr>
          <a:xfrm>
            <a:off x="7467600" y="1570037"/>
            <a:ext cx="6629400" cy="5618559"/>
          </a:xfrm>
          <a:prstGeom prst="wedgeRoundRectCallout">
            <a:avLst>
              <a:gd name="adj1" fmla="val -67658"/>
              <a:gd name="adj2" fmla="val 245"/>
              <a:gd name="adj3" fmla="val 16667"/>
            </a:avLst>
          </a:prstGeom>
          <a:solidFill>
            <a:schemeClr val="accent6"/>
          </a:solidFill>
        </p:spPr>
        <p:txBody>
          <a:bodyPr wrap="square">
            <a:spAutoFit/>
          </a:bodyPr>
          <a:lstStyle/>
          <a:p>
            <a:pPr algn="just" fontAlgn="base"/>
            <a:r>
              <a:rPr lang="as-IN" sz="3600" b="1" dirty="0">
                <a:latin typeface="NikoshBAN" pitchFamily="2" charset="0"/>
                <a:cs typeface="NikoshBAN" pitchFamily="2" charset="0"/>
              </a:rPr>
              <a:t>১৫৭৫ সালের সময়কার কথা। তৎকালীন ভারতবর্ষের সম্রাট আকবর খুব চিন্তিত। ঈশ্বর, পরকাল, আত্মা, জন্মান্তর, পাপ-পুণ্যের পরিণাম সহ নানা বিষয়াদি নিয়ে বাদশাহ ভাবছেন। ফতেহপুর সিক্রির অদূরে একটি পাথরের উপর প্রতিদিন ভোরে সম্রাটকে ধ্যানরত দেখে সকলেই বিস্মিত হচ্ছিল। সম্রাট নিরক্ষর হলেও তার জ্ঞানপিপাসার ব্যাপারে সবাই জানত</a:t>
            </a:r>
            <a:r>
              <a:rPr lang="as-IN" sz="3600" b="1" dirty="0" smtClean="0">
                <a:latin typeface="NikoshBAN" pitchFamily="2" charset="0"/>
                <a:cs typeface="NikoshBAN" pitchFamily="2" charset="0"/>
              </a:rPr>
              <a:t>।</a:t>
            </a:r>
            <a:r>
              <a:rPr lang="en-US" sz="3600" b="1" dirty="0">
                <a:latin typeface="NikoshBAN" pitchFamily="2" charset="0"/>
                <a:cs typeface="NikoshBAN" pitchFamily="2" charset="0"/>
              </a:rPr>
              <a:t>।</a:t>
            </a:r>
          </a:p>
        </p:txBody>
      </p:sp>
      <p:sp>
        <p:nvSpPr>
          <p:cNvPr id="4" name="TextBox 3"/>
          <p:cNvSpPr txBox="1"/>
          <p:nvPr/>
        </p:nvSpPr>
        <p:spPr>
          <a:xfrm>
            <a:off x="609600" y="274637"/>
            <a:ext cx="13563600" cy="1200329"/>
          </a:xfrm>
          <a:prstGeom prst="rect">
            <a:avLst/>
          </a:prstGeom>
          <a:solidFill>
            <a:schemeClr val="accent5">
              <a:lumMod val="60000"/>
              <a:lumOff val="40000"/>
            </a:schemeClr>
          </a:solidFill>
        </p:spPr>
        <p:txBody>
          <a:bodyPr wrap="square" rtlCol="0">
            <a:spAutoFit/>
          </a:bodyPr>
          <a:lstStyle/>
          <a:p>
            <a:pPr algn="ctr"/>
            <a:r>
              <a:rPr lang="en-US" sz="3600" dirty="0" err="1" smtClean="0">
                <a:latin typeface="NikoshBAN" pitchFamily="2" charset="0"/>
                <a:cs typeface="NikoshBAN" pitchFamily="2" charset="0"/>
              </a:rPr>
              <a:t>উদার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ধর্মীয়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নীতি-প্রবর্তনের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কারণ</a:t>
            </a:r>
            <a:endParaRPr lang="en-US" sz="3600" dirty="0" smtClean="0">
              <a:latin typeface="NikoshBAN" pitchFamily="2" charset="0"/>
              <a:cs typeface="NikoshBAN" pitchFamily="2" charset="0"/>
            </a:endParaRPr>
          </a:p>
          <a:p>
            <a:pPr algn="ctr"/>
            <a:r>
              <a:rPr lang="en-US" sz="3600" dirty="0" smtClean="0">
                <a:latin typeface="NikoshBAN" pitchFamily="2" charset="0"/>
                <a:cs typeface="NikoshBAN" pitchFamily="2" charset="0"/>
              </a:rPr>
              <a:t> (Case of the Introduction of the Liberal Religious Policy)</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UGx6DtDdTL68iw_Fatehput_Sikiri_Buland_Darwaza_gate_2010.jpg"/>
          <p:cNvPicPr>
            <a:picLocks noChangeAspect="1"/>
          </p:cNvPicPr>
          <p:nvPr/>
        </p:nvPicPr>
        <p:blipFill>
          <a:blip r:embed="rId2"/>
          <a:stretch>
            <a:fillRect/>
          </a:stretch>
        </p:blipFill>
        <p:spPr>
          <a:xfrm>
            <a:off x="457200" y="960437"/>
            <a:ext cx="6667500" cy="5753100"/>
          </a:xfrm>
          <a:prstGeom prst="rect">
            <a:avLst/>
          </a:prstGeom>
        </p:spPr>
      </p:pic>
      <p:sp>
        <p:nvSpPr>
          <p:cNvPr id="3" name="Rectangle 2"/>
          <p:cNvSpPr/>
          <p:nvPr/>
        </p:nvSpPr>
        <p:spPr>
          <a:xfrm>
            <a:off x="1981200" y="6523037"/>
            <a:ext cx="34290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as-IN" sz="3600" i="1" dirty="0">
                <a:latin typeface="NikoshBAN" pitchFamily="2" charset="0"/>
                <a:cs typeface="NikoshBAN" pitchFamily="2" charset="0"/>
              </a:rPr>
              <a:t>ফতেহপুর </a:t>
            </a:r>
            <a:r>
              <a:rPr lang="as-IN" sz="3600" i="1" dirty="0" smtClean="0">
                <a:latin typeface="NikoshBAN" pitchFamily="2" charset="0"/>
                <a:cs typeface="NikoshBAN" pitchFamily="2" charset="0"/>
              </a:rPr>
              <a:t>সিক্রি</a:t>
            </a:r>
            <a:r>
              <a:rPr lang="as-IN" sz="3600" i="1" dirty="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4" name="Folded Corner 3"/>
          <p:cNvSpPr/>
          <p:nvPr/>
        </p:nvSpPr>
        <p:spPr>
          <a:xfrm>
            <a:off x="7620000" y="1417637"/>
            <a:ext cx="6324600" cy="4738271"/>
          </a:xfrm>
          <a:prstGeom prst="foldedCorner">
            <a:avLst/>
          </a:prstGeom>
          <a:scene3d>
            <a:camera prst="obliqueTopRight"/>
            <a:lightRig rig="threePt" dir="t"/>
          </a:scene3d>
        </p:spPr>
        <p:style>
          <a:lnRef idx="2">
            <a:schemeClr val="dk1"/>
          </a:lnRef>
          <a:fillRef idx="1">
            <a:schemeClr val="lt1"/>
          </a:fillRef>
          <a:effectRef idx="0">
            <a:schemeClr val="dk1"/>
          </a:effectRef>
          <a:fontRef idx="minor">
            <a:schemeClr val="dk1"/>
          </a:fontRef>
        </p:style>
        <p:txBody>
          <a:bodyPr wrap="square">
            <a:spAutoFit/>
          </a:bodyPr>
          <a:lstStyle/>
          <a:p>
            <a:pPr algn="just"/>
            <a:r>
              <a:rPr lang="as-IN" sz="3600" b="1" dirty="0">
                <a:solidFill>
                  <a:srgbClr val="FF0000"/>
                </a:solidFill>
                <a:latin typeface="NikoshBAN" pitchFamily="2" charset="0"/>
                <a:cs typeface="NikoshBAN" pitchFamily="2" charset="0"/>
              </a:rPr>
              <a:t>ফতেপুর </a:t>
            </a:r>
            <a:r>
              <a:rPr lang="as-IN" sz="3600" b="1" dirty="0">
                <a:latin typeface="NikoshBAN" pitchFamily="2" charset="0"/>
                <a:cs typeface="NikoshBAN" pitchFamily="2" charset="0"/>
              </a:rPr>
              <a:t>সিকরি </a:t>
            </a:r>
            <a:r>
              <a:rPr lang="as-IN" sz="3600" b="1" dirty="0" smtClean="0">
                <a:latin typeface="NikoshBAN" pitchFamily="2" charset="0"/>
                <a:cs typeface="NikoshBAN" pitchFamily="2" charset="0"/>
              </a:rPr>
              <a:t>ভারতের</a:t>
            </a:r>
            <a:r>
              <a:rPr lang="en-US" sz="3600" b="1" dirty="0" smtClean="0">
                <a:latin typeface="NikoshBAN" pitchFamily="2" charset="0"/>
                <a:cs typeface="NikoshBAN" pitchFamily="2" charset="0"/>
              </a:rPr>
              <a:t> </a:t>
            </a:r>
            <a:r>
              <a:rPr lang="as-IN" sz="3600" b="1" dirty="0" smtClean="0">
                <a:latin typeface="NikoshBAN" pitchFamily="2" charset="0"/>
                <a:cs typeface="NikoshBAN" pitchFamily="2" charset="0"/>
              </a:rPr>
              <a:t>উত্তর প্রদেশের</a:t>
            </a:r>
            <a:r>
              <a:rPr lang="en-US" sz="3600" b="1" dirty="0" smtClean="0">
                <a:latin typeface="NikoshBAN" pitchFamily="2" charset="0"/>
                <a:cs typeface="NikoshBAN" pitchFamily="2" charset="0"/>
              </a:rPr>
              <a:t> </a:t>
            </a:r>
            <a:r>
              <a:rPr lang="as-IN" sz="3600" b="1" dirty="0" smtClean="0">
                <a:latin typeface="NikoshBAN" pitchFamily="2" charset="0"/>
                <a:cs typeface="NikoshBAN" pitchFamily="2" charset="0"/>
              </a:rPr>
              <a:t>আগ্রা</a:t>
            </a:r>
            <a:r>
              <a:rPr lang="en-US" sz="3600" b="1" dirty="0" smtClean="0">
                <a:latin typeface="NikoshBAN" pitchFamily="2" charset="0"/>
                <a:cs typeface="NikoshBAN" pitchFamily="2" charset="0"/>
              </a:rPr>
              <a:t> </a:t>
            </a:r>
            <a:r>
              <a:rPr lang="as-IN" sz="3600" b="1" dirty="0" smtClean="0">
                <a:latin typeface="NikoshBAN" pitchFamily="2" charset="0"/>
                <a:cs typeface="NikoshBAN" pitchFamily="2" charset="0"/>
              </a:rPr>
              <a:t>জেলার</a:t>
            </a:r>
            <a:r>
              <a:rPr lang="as-IN" sz="3600" b="1" dirty="0">
                <a:latin typeface="NikoshBAN" pitchFamily="2" charset="0"/>
                <a:cs typeface="NikoshBAN" pitchFamily="2" charset="0"/>
              </a:rPr>
              <a:t> একটি শহর। সাল ১৫৭১ থেকে ১৫৮৫ অবধি সম্রাট আকবর শহরটিকে মুঘল সাম্রাজ্যের রাজধানী ঘোষণা করেন কিন্তু পরে </a:t>
            </a:r>
            <a:r>
              <a:rPr lang="as-IN" sz="3600" b="1" dirty="0" smtClean="0">
                <a:latin typeface="NikoshBAN" pitchFamily="2" charset="0"/>
                <a:cs typeface="NikoshBAN" pitchFamily="2" charset="0"/>
              </a:rPr>
              <a:t>পাঞ্জাবের</a:t>
            </a:r>
            <a:r>
              <a:rPr lang="en-US" sz="3600" b="1" dirty="0" smtClean="0">
                <a:latin typeface="NikoshBAN" pitchFamily="2" charset="0"/>
                <a:cs typeface="NikoshBAN" pitchFamily="2" charset="0"/>
              </a:rPr>
              <a:t> </a:t>
            </a:r>
            <a:r>
              <a:rPr lang="as-IN" sz="3600" b="1" dirty="0" smtClean="0">
                <a:latin typeface="NikoshBAN" pitchFamily="2" charset="0"/>
                <a:cs typeface="NikoshBAN" pitchFamily="2" charset="0"/>
              </a:rPr>
              <a:t>একটি </a:t>
            </a:r>
            <a:r>
              <a:rPr lang="as-IN" sz="3600" b="1" dirty="0">
                <a:latin typeface="NikoshBAN" pitchFamily="2" charset="0"/>
                <a:cs typeface="NikoshBAN" pitchFamily="2" charset="0"/>
              </a:rPr>
              <a:t>ঘটনার পরিপ্রেক্ষিতে তা বাতিল করেন। ১৬১০ সালে শহরটি সম্পূর্ণরূপে বর্জিত করা হয়।</a:t>
            </a:r>
            <a:endParaRPr lang="en-US" sz="3600" b="1" dirty="0">
              <a:latin typeface="NikoshBAN" pitchFamily="2" charset="0"/>
              <a:cs typeface="NikoshBAN" pitchFamily="2" charset="0"/>
            </a:endParaRPr>
          </a:p>
        </p:txBody>
      </p:sp>
      <p:sp>
        <p:nvSpPr>
          <p:cNvPr id="6" name="Rectangle 5"/>
          <p:cNvSpPr/>
          <p:nvPr/>
        </p:nvSpPr>
        <p:spPr>
          <a:xfrm>
            <a:off x="7162800" y="1493837"/>
            <a:ext cx="7239000" cy="46482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as-IN" sz="3200" b="1" dirty="0">
                <a:latin typeface="NikoshBAN" pitchFamily="2" charset="0"/>
                <a:cs typeface="NikoshBAN" pitchFamily="2" charset="0"/>
              </a:rPr>
              <a:t>নবরত্ন সভা সম্রাটের সব প্রশ্নের উত্তর দিতে পারছে না। তাই ফতেহপুর সিক্রিতে সম্রাট নির্মাণ করলেন 'ইবাদতখানা'। এখানে নিয়মিত সভা বসত। সভার মধ্যমণি ছিলেন স্বয়ং সম্রাট আকবর। ইসলাম, হিন্দু, পারসিক, খ্রিষ্টান, জৈন, বৌদ্ধ ও শিখ ধর্মের গুরুগণ এই সভায় আমন্ত্রিত হতেন। তারা বিভিন্ন বিষয়ের উপর তর্ক-বিতর্ক করতেন। সম্রাটের মনে আন্দোলন সৃষ্টিকারী প্রশ্নগুলোর উত্তর দিতেন। এভাবে সম্রাট সব ধর্মের তত্ত্বের ব্যাপারে অবগত হচ্ছিলেন।</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heckerboard(across)">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0" y="1189037"/>
            <a:ext cx="13182600" cy="2407801"/>
          </a:xfrm>
          <a:prstGeom prst="flowChartPunchedCard">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তারপর</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একদিন</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সিদ্ধান্ত</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নিলেন</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একটি</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নতুন</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জীবন</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বিধান</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প্রণয়নের</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যেখানে</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সব</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ধর্মের</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আচার-বিচার</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স্থান</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পাবে</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এর</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ফলে</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পুরো</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ভারতবাসীকে</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এক</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পতাকা</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তলে</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আনা</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যাবে</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আকবরের</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নবরত্ন</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সভার</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সভ্য</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আবুল</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ফজল</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তার</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en-US" sz="4000" b="0" i="1"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আকবরনামা</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-য় </a:t>
            </a:r>
            <a:r>
              <a:rPr kumimoji="0" lang="en-US" sz="4000" b="0" i="0" u="none" strike="noStrike" cap="none" normalizeH="0" baseline="0" dirty="0" err="1" smtClean="0">
                <a:ln>
                  <a:noFill/>
                </a:ln>
                <a:solidFill>
                  <a:srgbClr val="000000"/>
                </a:solidFill>
                <a:effectLst/>
                <a:latin typeface="NikoshBAN" pitchFamily="2" charset="0"/>
                <a:ea typeface="Times New Roman" pitchFamily="18" charset="0"/>
                <a:cs typeface="NikoshBAN" pitchFamily="2" charset="0"/>
              </a:rPr>
              <a:t>লিখছেন</a:t>
            </a:r>
            <a:r>
              <a:rPr kumimoji="0" lang="en-US" sz="40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a:t>
            </a:r>
            <a:endParaRPr kumimoji="0" lang="en-US" sz="40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3" name="Pentagon 2"/>
          <p:cNvSpPr/>
          <p:nvPr/>
        </p:nvSpPr>
        <p:spPr>
          <a:xfrm>
            <a:off x="609600" y="4237037"/>
            <a:ext cx="13792200" cy="1815882"/>
          </a:xfrm>
          <a:prstGeom prst="homePlate">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lgn="just" defTabSz="914400" eaLnBrk="0" fontAlgn="base" hangingPunct="0">
              <a:spcBef>
                <a:spcPct val="0"/>
              </a:spcBef>
              <a:spcAft>
                <a:spcPct val="0"/>
              </a:spcAft>
            </a:pPr>
            <a:r>
              <a:rPr lang="en-US" sz="3600" i="1" dirty="0" err="1" smtClean="0">
                <a:latin typeface="NikoshBAN" pitchFamily="2" charset="0"/>
                <a:ea typeface="Times New Roman" pitchFamily="18" charset="0"/>
                <a:cs typeface="NikoshBAN" pitchFamily="2" charset="0"/>
              </a:rPr>
              <a:t>বিশাল</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ভূমির</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ধর্ম</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বৈচিত্র্য</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এবং</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পাশাপাশি</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ধর্মীয়</a:t>
            </a:r>
            <a:r>
              <a:rPr lang="en-US" sz="3600" i="1" dirty="0" smtClean="0">
                <a:latin typeface="NikoshBAN" pitchFamily="2" charset="0"/>
                <a:ea typeface="Times New Roman" pitchFamily="18" charset="0"/>
                <a:cs typeface="NikoshBAN" pitchFamily="2" charset="0"/>
              </a:rPr>
              <a:t> </a:t>
            </a:r>
            <a:r>
              <a:rPr lang="en-US" sz="4000" i="1" dirty="0" err="1" smtClean="0">
                <a:latin typeface="NikoshBAN" pitchFamily="2" charset="0"/>
                <a:ea typeface="Times New Roman" pitchFamily="18" charset="0"/>
                <a:cs typeface="NikoshBAN" pitchFamily="2" charset="0"/>
              </a:rPr>
              <a:t>কোন্দল-কোলাহল</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মহামতি</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আকবরকে</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আরও</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ভাবিয়ে</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তোলে</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তাই</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সম্রাট</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প্রচলিত</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ধর্মগুলোর</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সাধারণ</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বিষয়গুলো</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এক</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করে</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একটি</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নতুন</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জীবন</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বিধান</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প্রণয়ন</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করতে</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উদ্যত</a:t>
            </a:r>
            <a:r>
              <a:rPr lang="en-US" sz="3600" i="1" dirty="0" smtClean="0">
                <a:latin typeface="NikoshBAN" pitchFamily="2" charset="0"/>
                <a:ea typeface="Times New Roman" pitchFamily="18" charset="0"/>
                <a:cs typeface="NikoshBAN" pitchFamily="2" charset="0"/>
              </a:rPr>
              <a:t> </a:t>
            </a:r>
            <a:r>
              <a:rPr lang="en-US" sz="3600" i="1" dirty="0" err="1" smtClean="0">
                <a:latin typeface="NikoshBAN" pitchFamily="2" charset="0"/>
                <a:ea typeface="Times New Roman" pitchFamily="18" charset="0"/>
                <a:cs typeface="NikoshBAN" pitchFamily="2" charset="0"/>
              </a:rPr>
              <a:t>হন</a:t>
            </a:r>
            <a:r>
              <a:rPr lang="en-US" sz="3600" i="1" dirty="0" smtClean="0">
                <a:latin typeface="NikoshBAN" pitchFamily="2" charset="0"/>
                <a:ea typeface="Times New Roman" pitchFamily="18" charset="0"/>
                <a:cs typeface="NikoshBAN" pitchFamily="2" charset="0"/>
              </a:rPr>
              <a:t>।</a:t>
            </a:r>
            <a:endParaRPr lang="en-US" sz="36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arn(inHorizontal)">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371600" y="1112837"/>
            <a:ext cx="12039600" cy="2062103"/>
          </a:xfrm>
          <a:prstGeom prst="rect">
            <a:avLst/>
          </a:prstGeom>
          <a:ln>
            <a:headEnd/>
            <a:tailEnd/>
          </a:ln>
          <a:scene3d>
            <a:camera prst="obliqueTopLeft"/>
            <a:lightRig rig="threePt" dir="t"/>
          </a:scene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আবুল</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ফজল</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ছিলেন</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সম্রাটের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বেতনভুক্ত</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ঐতিহাসিক</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এই</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যুক্তি</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দেখিয়ে</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অনেক</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আধুনিক</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ঐতিহাসিক</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আবুল</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ফজলের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দেওয়া</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আকবরের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উদ্দেশ্য</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সৎ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ছিল</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এই</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উক্তিকে</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প্রত্যাখ্যান</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করেছে</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নতুন</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ধর্ম</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নিয়ে</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অনেক</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বাছ-বিচারের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পর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১৫৮২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সালে</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চল্লিশ</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বছর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বয়সে</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ভারতের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মহান</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অধিপতি</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আকবর</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আনুষ্ঠানিকভাবে</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একটি</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ধর্ম</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প্রবর্তন</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3200" b="0" i="0" strike="noStrike" cap="none" normalizeH="0" baseline="0" dirty="0" err="1" smtClean="0">
                <a:ln>
                  <a:noFill/>
                </a:ln>
                <a:solidFill>
                  <a:srgbClr val="008080"/>
                </a:solidFill>
                <a:effectLst/>
                <a:latin typeface="NikoshBAN" pitchFamily="2" charset="0"/>
                <a:ea typeface="Times New Roman" pitchFamily="18" charset="0"/>
                <a:cs typeface="NikoshBAN" pitchFamily="2" charset="0"/>
              </a:rPr>
              <a:t>করেন</a:t>
            </a:r>
            <a:r>
              <a:rPr kumimoji="0" lang="en-US" sz="32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a:t>
            </a:r>
            <a:endParaRPr kumimoji="0" lang="en-US" sz="3200" b="0" i="0" strike="noStrike" cap="none" normalizeH="0" baseline="0" dirty="0" smtClean="0">
              <a:ln>
                <a:noFill/>
              </a:ln>
              <a:solidFill>
                <a:schemeClr val="tx1"/>
              </a:solidFill>
              <a:effectLst/>
              <a:latin typeface="NikoshBAN" pitchFamily="2" charset="0"/>
              <a:cs typeface="NikoshBAN" pitchFamily="2" charset="0"/>
            </a:endParaRPr>
          </a:p>
        </p:txBody>
      </p:sp>
      <p:sp>
        <p:nvSpPr>
          <p:cNvPr id="3" name="8-Point Star 2"/>
          <p:cNvSpPr/>
          <p:nvPr/>
        </p:nvSpPr>
        <p:spPr>
          <a:xfrm>
            <a:off x="685800" y="3398837"/>
            <a:ext cx="13335000" cy="3666292"/>
          </a:xfrm>
          <a:prstGeom prst="star8">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dirty="0" err="1" smtClean="0">
                <a:solidFill>
                  <a:schemeClr val="tx1"/>
                </a:solidFill>
                <a:latin typeface="NikoshBAN" pitchFamily="2" charset="0"/>
                <a:ea typeface="Times New Roman" pitchFamily="18" charset="0"/>
                <a:cs typeface="NikoshBAN" pitchFamily="2" charset="0"/>
              </a:rPr>
              <a:t>এই</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ধর্মের</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নাম</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দেওয়া</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হয়</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দীন</a:t>
            </a:r>
            <a:r>
              <a:rPr lang="en-US" sz="3200" dirty="0" smtClean="0">
                <a:solidFill>
                  <a:schemeClr val="tx1"/>
                </a:solidFill>
                <a:latin typeface="NikoshBAN" pitchFamily="2" charset="0"/>
                <a:ea typeface="Times New Roman" pitchFamily="18" charset="0"/>
                <a:cs typeface="NikoshBAN" pitchFamily="2" charset="0"/>
              </a:rPr>
              <a:t>-ই-</a:t>
            </a:r>
            <a:r>
              <a:rPr lang="en-US" sz="3200" dirty="0" err="1" smtClean="0">
                <a:solidFill>
                  <a:schemeClr val="tx1"/>
                </a:solidFill>
                <a:latin typeface="NikoshBAN" pitchFamily="2" charset="0"/>
                <a:ea typeface="Times New Roman" pitchFamily="18" charset="0"/>
                <a:cs typeface="NikoshBAN" pitchFamily="2" charset="0"/>
              </a:rPr>
              <a:t>ইলাহী</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যার</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অর্থ</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ঈশ্বরের</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ধর্ম</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আর</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আকবর</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নিজেকে</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ঘোষণা</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করেন</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খলীফাতুল্লাহ</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অর্থা</a:t>
            </a:r>
            <a:r>
              <a:rPr lang="en-US" sz="3200" dirty="0" smtClean="0">
                <a:solidFill>
                  <a:schemeClr val="tx1"/>
                </a:solidFill>
                <a:latin typeface="NikoshBAN" pitchFamily="2" charset="0"/>
                <a:ea typeface="Times New Roman" pitchFamily="18" charset="0"/>
                <a:cs typeface="NikoshBAN" pitchFamily="2" charset="0"/>
              </a:rPr>
              <a:t>ৎ </a:t>
            </a:r>
            <a:r>
              <a:rPr lang="en-US" sz="3200" dirty="0" err="1" smtClean="0">
                <a:solidFill>
                  <a:schemeClr val="tx1"/>
                </a:solidFill>
                <a:latin typeface="NikoshBAN" pitchFamily="2" charset="0"/>
                <a:ea typeface="Times New Roman" pitchFamily="18" charset="0"/>
                <a:cs typeface="NikoshBAN" pitchFamily="2" charset="0"/>
              </a:rPr>
              <a:t>ঈশ্বরের</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প্রতিনিধি</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দীন</a:t>
            </a:r>
            <a:r>
              <a:rPr lang="en-US" sz="3200" dirty="0" smtClean="0">
                <a:solidFill>
                  <a:schemeClr val="tx1"/>
                </a:solidFill>
                <a:latin typeface="NikoshBAN" pitchFamily="2" charset="0"/>
                <a:ea typeface="Times New Roman" pitchFamily="18" charset="0"/>
                <a:cs typeface="NikoshBAN" pitchFamily="2" charset="0"/>
              </a:rPr>
              <a:t>-ই-</a:t>
            </a:r>
            <a:r>
              <a:rPr lang="en-US" sz="3200" dirty="0" err="1" smtClean="0">
                <a:solidFill>
                  <a:schemeClr val="tx1"/>
                </a:solidFill>
                <a:latin typeface="NikoshBAN" pitchFamily="2" charset="0"/>
                <a:ea typeface="Times New Roman" pitchFamily="18" charset="0"/>
                <a:cs typeface="NikoshBAN" pitchFamily="2" charset="0"/>
              </a:rPr>
              <a:t>ইলাহীর</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কালিমা</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ছিল</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লা</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ইলাহা</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ইল্লাল্লাহ</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আকবর</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খলীফাতুল্লাহ</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আল্লাহ</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ছাড়া</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কোনো</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উপাস্য</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নেই</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এবং</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মহান</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আকবর</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সেই</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আল্লাহরই</a:t>
            </a:r>
            <a:r>
              <a:rPr lang="en-US" sz="3200" dirty="0" smtClean="0">
                <a:solidFill>
                  <a:schemeClr val="tx1"/>
                </a:solidFill>
                <a:latin typeface="NikoshBAN" pitchFamily="2" charset="0"/>
                <a:ea typeface="Times New Roman" pitchFamily="18" charset="0"/>
                <a:cs typeface="NikoshBAN" pitchFamily="2" charset="0"/>
              </a:rPr>
              <a:t> </a:t>
            </a:r>
            <a:r>
              <a:rPr lang="en-US" sz="3200" dirty="0" err="1" smtClean="0">
                <a:solidFill>
                  <a:schemeClr val="tx1"/>
                </a:solidFill>
                <a:latin typeface="NikoshBAN" pitchFamily="2" charset="0"/>
                <a:ea typeface="Times New Roman" pitchFamily="18" charset="0"/>
                <a:cs typeface="NikoshBAN" pitchFamily="2" charset="0"/>
              </a:rPr>
              <a:t>প্রতিনিধি</a:t>
            </a:r>
            <a:r>
              <a:rPr lang="en-US" sz="3200" dirty="0" smtClean="0">
                <a:solidFill>
                  <a:schemeClr val="tx1"/>
                </a:solidFill>
                <a:latin typeface="NikoshBAN" pitchFamily="2" charset="0"/>
                <a:ea typeface="Times New Roman" pitchFamily="18" charset="0"/>
                <a:cs typeface="NikoshBAN" pitchFamily="2" charset="0"/>
              </a:rPr>
              <a:t>)।</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circle(in)">
                                      <p:cBhvr>
                                        <p:cTn id="7" dur="2000"/>
                                        <p:tgtEl>
                                          <p:spTgt spid="163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1111</Words>
  <Application>Microsoft Office PowerPoint</Application>
  <PresentationFormat>Custom</PresentationFormat>
  <Paragraphs>67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পরিচিতি</vt:lpstr>
      <vt:lpstr>Slide 3</vt:lpstr>
      <vt:lpstr>শিখনফল</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Aziz Sharker</dc:creator>
  <cp:lastModifiedBy>Aziz Sharker</cp:lastModifiedBy>
  <cp:revision>90</cp:revision>
  <dcterms:created xsi:type="dcterms:W3CDTF">2020-12-27T10:35:16Z</dcterms:created>
  <dcterms:modified xsi:type="dcterms:W3CDTF">2020-12-29T01:27:39Z</dcterms:modified>
</cp:coreProperties>
</file>