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8FED-D561-4E63-9DCE-A18F68666109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BF78E-0620-4E5C-8A4C-95B5925BE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45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8FED-D561-4E63-9DCE-A18F68666109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BF78E-0620-4E5C-8A4C-95B5925BE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39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8FED-D561-4E63-9DCE-A18F68666109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BF78E-0620-4E5C-8A4C-95B5925BE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0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8FED-D561-4E63-9DCE-A18F68666109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BF78E-0620-4E5C-8A4C-95B5925BE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86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8FED-D561-4E63-9DCE-A18F68666109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BF78E-0620-4E5C-8A4C-95B5925BE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24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8FED-D561-4E63-9DCE-A18F68666109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BF78E-0620-4E5C-8A4C-95B5925BE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15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8FED-D561-4E63-9DCE-A18F68666109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BF78E-0620-4E5C-8A4C-95B5925BE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41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8FED-D561-4E63-9DCE-A18F68666109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BF78E-0620-4E5C-8A4C-95B5925BE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64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8FED-D561-4E63-9DCE-A18F68666109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BF78E-0620-4E5C-8A4C-95B5925BE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90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8FED-D561-4E63-9DCE-A18F68666109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BF78E-0620-4E5C-8A4C-95B5925BE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58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8FED-D561-4E63-9DCE-A18F68666109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BF78E-0620-4E5C-8A4C-95B5925BE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3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18FED-D561-4E63-9DCE-A18F68666109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BF78E-0620-4E5C-8A4C-95B5925BE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3240" y="4886326"/>
            <a:ext cx="682942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C000"/>
                </a:solidFill>
              </a:rPr>
              <a:t>    </a:t>
            </a:r>
            <a:r>
              <a:rPr lang="bn-IN" sz="4800" b="1" dirty="0" smtClean="0">
                <a:solidFill>
                  <a:srgbClr val="FFC000"/>
                </a:solidFill>
              </a:rPr>
              <a:t>সবাইকে নব বর্ষের </a:t>
            </a:r>
          </a:p>
          <a:p>
            <a:r>
              <a:rPr lang="bn-IN" sz="4400" b="1" dirty="0" smtClean="0">
                <a:solidFill>
                  <a:srgbClr val="002060"/>
                </a:solidFill>
              </a:rPr>
              <a:t>নতুন শ্রেণিতে সু-স্বাগতম 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34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46" y="0"/>
            <a:ext cx="1129699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71950" y="414338"/>
            <a:ext cx="3686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B050"/>
                </a:solidFill>
              </a:rPr>
              <a:t>শিক্ষকের আদর্শ পাঠ 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33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7175"/>
            <a:ext cx="12192000" cy="7115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71975" y="314325"/>
            <a:ext cx="285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FFFF00"/>
                </a:solidFill>
              </a:rPr>
              <a:t>শিক্ষার্থীর পাঠ 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74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37" y="442913"/>
            <a:ext cx="10815637" cy="6800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57775" y="142875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7030A0"/>
                </a:solidFill>
              </a:rPr>
              <a:t>একক কাজ 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8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95850" y="1228725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FF00"/>
                </a:solidFill>
              </a:rPr>
              <a:t>দলে আলোচনা 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4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86212" y="1614487"/>
            <a:ext cx="4371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নতুন শব্দ চিহ্নিত করা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500188" y="3600450"/>
            <a:ext cx="8858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C00000"/>
                </a:solidFill>
              </a:rPr>
              <a:t>সবজি  , লাউ , মাচা , অপ্রুপ, টুনটুনি, শালিক, ফড়িং 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29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ecision 4"/>
          <p:cNvSpPr/>
          <p:nvPr/>
        </p:nvSpPr>
        <p:spPr>
          <a:xfrm>
            <a:off x="2628901" y="1543049"/>
            <a:ext cx="6729412" cy="2871787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FFC000"/>
                </a:solidFill>
              </a:rPr>
              <a:t>মূল্যায়ন</a:t>
            </a:r>
            <a:endParaRPr lang="en-US" sz="5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56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5987" y="471488"/>
            <a:ext cx="8029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00B050"/>
                </a:solidFill>
              </a:rPr>
              <a:t>ছবিগুলো নিয়ে চিন্তা করে একটি করে বাক্য খাতায় লিখ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950" y="2314575"/>
            <a:ext cx="4014788" cy="434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314575"/>
            <a:ext cx="3886200" cy="4343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5325" y="2314575"/>
            <a:ext cx="3352799" cy="43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3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6112" y="5529263"/>
            <a:ext cx="6072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B0F0"/>
                </a:solidFill>
              </a:rPr>
              <a:t>সবাইকে অসংখ্য ধন্যবাদ</a:t>
            </a:r>
            <a:endParaRPr lang="en-US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60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557588" y="157163"/>
            <a:ext cx="4386262" cy="1300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FFFF00"/>
                </a:solidFill>
              </a:rPr>
              <a:t>পরিচিতি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35" y="2528888"/>
            <a:ext cx="1857374" cy="16716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7916" y="1825407"/>
            <a:ext cx="3300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F0"/>
                </a:solidFill>
              </a:rPr>
              <a:t>শিক্ষক পরিচিতি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0013" y="4257676"/>
            <a:ext cx="4343399" cy="1900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FFC000"/>
                </a:solidFill>
              </a:rPr>
              <a:t>মোহাম্মদ বুরহান উদ্দিন </a:t>
            </a:r>
          </a:p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সহকারী শিক্ষক </a:t>
            </a:r>
          </a:p>
          <a:p>
            <a:pPr algn="ctr"/>
            <a:r>
              <a:rPr lang="bn-IN" dirty="0" smtClean="0"/>
              <a:t>হেমু সরকারি প্রাথমিক বিদ্যালয় , জৈন্তাপুর, সিলেট। 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886450" y="1825407"/>
            <a:ext cx="14288" cy="47468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115050" y="2500313"/>
            <a:ext cx="28575" cy="34147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614988" y="2528888"/>
            <a:ext cx="14287" cy="33861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916" y="2413601"/>
            <a:ext cx="1362791" cy="1786925"/>
          </a:xfrm>
          <a:prstGeom prst="rect">
            <a:avLst/>
          </a:prstGeom>
        </p:spPr>
      </p:pic>
      <p:sp>
        <p:nvSpPr>
          <p:cNvPr id="17" name="Flowchart: Decision 16"/>
          <p:cNvSpPr/>
          <p:nvPr/>
        </p:nvSpPr>
        <p:spPr>
          <a:xfrm>
            <a:off x="6115050" y="1571667"/>
            <a:ext cx="6076950" cy="69124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</a:rPr>
              <a:t>পাঠ পরিচিতি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6800851" y="4257676"/>
            <a:ext cx="4843463" cy="20859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FFFF00"/>
                </a:solidFill>
              </a:rPr>
              <a:t>শ্রেণিঃ তৃতীয় </a:t>
            </a:r>
          </a:p>
          <a:p>
            <a:pPr algn="ctr"/>
            <a:r>
              <a:rPr lang="bn-IN" sz="2800" dirty="0" smtClean="0">
                <a:solidFill>
                  <a:srgbClr val="C00000"/>
                </a:solidFill>
              </a:rPr>
              <a:t>বিষয়ঃ বাংলা </a:t>
            </a:r>
          </a:p>
          <a:p>
            <a:pPr algn="ctr"/>
            <a:r>
              <a:rPr lang="bn-IN" sz="2000" b="1" dirty="0" smtClean="0">
                <a:solidFill>
                  <a:srgbClr val="FFC000"/>
                </a:solidFill>
              </a:rPr>
              <a:t>অধ্যায় প্রথম</a:t>
            </a:r>
          </a:p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পাঠঃ ছবি ও কথা </a:t>
            </a:r>
          </a:p>
          <a:p>
            <a:pPr algn="ctr"/>
            <a:r>
              <a:rPr lang="bn-IN" dirty="0" smtClean="0"/>
              <a:t>সময়ঃ৪০ মিনিট।  </a:t>
            </a:r>
          </a:p>
        </p:txBody>
      </p:sp>
    </p:spTree>
    <p:extLst>
      <p:ext uri="{BB962C8B-B14F-4D97-AF65-F5344CB8AC3E}">
        <p14:creationId xmlns:p14="http://schemas.microsoft.com/office/powerpoint/2010/main" val="231452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943350" y="357189"/>
            <a:ext cx="3729038" cy="1028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FFFF00"/>
                </a:solidFill>
              </a:rPr>
              <a:t>শিখন ফল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6" name="Wave 5"/>
          <p:cNvSpPr/>
          <p:nvPr/>
        </p:nvSpPr>
        <p:spPr>
          <a:xfrm>
            <a:off x="1557338" y="1543051"/>
            <a:ext cx="8658225" cy="361473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C00000"/>
                </a:solidFill>
              </a:rPr>
              <a:t>১&gt;বন্ধুদের নিয়ে নানা রঙের ফুল চিনবে।</a:t>
            </a:r>
          </a:p>
          <a:p>
            <a:pPr algn="ctr"/>
            <a:r>
              <a:rPr lang="bn-IN" sz="3200" dirty="0" smtClean="0">
                <a:solidFill>
                  <a:srgbClr val="FFFF00"/>
                </a:solidFill>
              </a:rPr>
              <a:t>২&gt;বন্ধুদের নিয়ে নানা রঙের সবজি চিনবে।  </a:t>
            </a:r>
            <a:r>
              <a:rPr lang="bn-IN" sz="2800" b="1" dirty="0" smtClean="0">
                <a:solidFill>
                  <a:srgbClr val="002060"/>
                </a:solidFill>
              </a:rPr>
              <a:t>৩&gt;নানা রঙ্গের ফল চিনবে। 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47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57613" y="485775"/>
            <a:ext cx="37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00B050"/>
                </a:solidFill>
              </a:rPr>
              <a:t>আবেগ সৃষ্টি 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7675" y="3786188"/>
            <a:ext cx="2971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70C0"/>
                </a:solidFill>
              </a:rPr>
              <a:t>একদিন ছুটি হবে</a:t>
            </a:r>
          </a:p>
          <a:p>
            <a:r>
              <a:rPr lang="bn-IN" sz="2800" dirty="0">
                <a:solidFill>
                  <a:srgbClr val="0070C0"/>
                </a:solidFill>
              </a:rPr>
              <a:t> </a:t>
            </a:r>
            <a:r>
              <a:rPr lang="bn-IN" sz="2800" dirty="0" smtClean="0">
                <a:solidFill>
                  <a:srgbClr val="0070C0"/>
                </a:solidFill>
              </a:rPr>
              <a:t> অনেক দূরে যাব</a:t>
            </a:r>
          </a:p>
          <a:p>
            <a:r>
              <a:rPr lang="bn-IN" sz="2800" dirty="0" smtClean="0">
                <a:solidFill>
                  <a:srgbClr val="0070C0"/>
                </a:solidFill>
              </a:rPr>
              <a:t>নীল আকাশে </a:t>
            </a:r>
          </a:p>
          <a:p>
            <a:r>
              <a:rPr lang="bn-IN" sz="2800" dirty="0" smtClean="0">
                <a:solidFill>
                  <a:srgbClr val="0070C0"/>
                </a:solidFill>
              </a:rPr>
              <a:t>    সবুজ ঘাসে</a:t>
            </a:r>
          </a:p>
          <a:p>
            <a:r>
              <a:rPr lang="bn-IN" sz="2800" dirty="0" smtClean="0">
                <a:solidFill>
                  <a:srgbClr val="0070C0"/>
                </a:solidFill>
              </a:rPr>
              <a:t>খুশিতে হারাব।</a:t>
            </a:r>
          </a:p>
          <a:p>
            <a:r>
              <a:rPr lang="bn-IN" sz="2800" dirty="0" smtClean="0">
                <a:solidFill>
                  <a:srgbClr val="0070C0"/>
                </a:solidFill>
              </a:rPr>
              <a:t>------------------ 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362" y="1619249"/>
            <a:ext cx="28765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3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1663" y="2514600"/>
            <a:ext cx="902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7030A0"/>
                </a:solidFill>
              </a:rPr>
              <a:t>ছবিগুলো মনোযোগ সহকারে দেখ </a:t>
            </a:r>
            <a:endParaRPr lang="en-US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71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6" y="0"/>
            <a:ext cx="117728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43464" y="5686425"/>
            <a:ext cx="3071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</a:rPr>
              <a:t>সবজি বাগান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76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3" y="1"/>
            <a:ext cx="1178718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43426" y="6072187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C000"/>
                </a:solidFill>
              </a:rPr>
              <a:t>লাউয়ের মাচা </a:t>
            </a:r>
            <a:endParaRPr lang="en-US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08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913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10125" y="5686425"/>
            <a:ext cx="2571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FF00"/>
                </a:solidFill>
              </a:rPr>
              <a:t>বেগুন চাষ 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13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43364" y="914400"/>
            <a:ext cx="33718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70C0"/>
                </a:solidFill>
              </a:rPr>
              <a:t>আজকের পাঠ</a:t>
            </a:r>
          </a:p>
          <a:p>
            <a:r>
              <a:rPr lang="bn-IN" sz="3200" dirty="0" smtClean="0">
                <a:solidFill>
                  <a:srgbClr val="FF0000"/>
                </a:solidFill>
              </a:rPr>
              <a:t>     ছবি ও কথা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8963" y="2628901"/>
            <a:ext cx="574357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7030A0"/>
                </a:solidFill>
              </a:rPr>
              <a:t>ঐশী আর ওমর এসেছে খালুর বাড়িতে</a:t>
            </a:r>
          </a:p>
          <a:p>
            <a:r>
              <a:rPr lang="bn-IN" dirty="0" smtClean="0"/>
              <a:t>------------------------------------------------------------------------</a:t>
            </a:r>
          </a:p>
          <a:p>
            <a:r>
              <a:rPr lang="bn-IN" dirty="0" smtClean="0"/>
              <a:t>------------------------------------------------------------------------</a:t>
            </a:r>
          </a:p>
          <a:p>
            <a:r>
              <a:rPr lang="bn-IN" dirty="0" smtClean="0"/>
              <a:t>------------------------------------------------------------------------</a:t>
            </a:r>
          </a:p>
          <a:p>
            <a:r>
              <a:rPr lang="bn-IN" dirty="0" smtClean="0"/>
              <a:t>------------------------------------------------------------------------</a:t>
            </a:r>
          </a:p>
          <a:p>
            <a:r>
              <a:rPr lang="bn-IN" sz="2400" dirty="0" smtClean="0">
                <a:solidFill>
                  <a:srgbClr val="7030A0"/>
                </a:solidFill>
              </a:rPr>
              <a:t>হলুদ ও সাদা ফড়িং উড়াউড়ি করছে। </a:t>
            </a:r>
            <a:endParaRPr lang="bn-IN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54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150</Words>
  <Application>Microsoft Office PowerPoint</Application>
  <PresentationFormat>Widescreen</PresentationFormat>
  <Paragraphs>44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13</cp:revision>
  <dcterms:created xsi:type="dcterms:W3CDTF">2021-01-02T09:27:00Z</dcterms:created>
  <dcterms:modified xsi:type="dcterms:W3CDTF">2021-01-02T11:30:32Z</dcterms:modified>
</cp:coreProperties>
</file>