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1E8AC-208C-4EEA-9EB5-07CC41B0574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53FFD4-B635-450A-8C2D-108630F0AEA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PRESENT</a:t>
          </a:r>
          <a:endParaRPr lang="en-US" sz="2800" dirty="0"/>
        </a:p>
      </dgm:t>
    </dgm:pt>
    <dgm:pt modelId="{8F339383-73D3-4EE2-9D70-615DD961F32B}" type="parTrans" cxnId="{91F77260-F22A-4A84-B60A-DC0C07D3D19E}">
      <dgm:prSet/>
      <dgm:spPr/>
      <dgm:t>
        <a:bodyPr/>
        <a:lstStyle/>
        <a:p>
          <a:endParaRPr lang="en-US"/>
        </a:p>
      </dgm:t>
    </dgm:pt>
    <dgm:pt modelId="{2CCF1829-290A-4118-80AB-B03E0776F23A}" type="sibTrans" cxnId="{91F77260-F22A-4A84-B60A-DC0C07D3D19E}">
      <dgm:prSet/>
      <dgm:spPr/>
      <dgm:t>
        <a:bodyPr/>
        <a:lstStyle/>
        <a:p>
          <a:endParaRPr lang="en-US"/>
        </a:p>
      </dgm:t>
    </dgm:pt>
    <dgm:pt modelId="{5662EB6B-7BFF-4A2D-A2B4-BE225BAAF5CB}">
      <dgm:prSet phldrT="[Text]" custT="1"/>
      <dgm:spPr/>
      <dgm:t>
        <a:bodyPr/>
        <a:lstStyle/>
        <a:p>
          <a:r>
            <a:rPr lang="en-US" sz="3200" dirty="0" smtClean="0"/>
            <a:t>PAST</a:t>
          </a:r>
          <a:endParaRPr lang="en-US" sz="3200" dirty="0"/>
        </a:p>
      </dgm:t>
    </dgm:pt>
    <dgm:pt modelId="{D80B7399-FDBF-4E09-8D3D-652D4617AC63}" type="parTrans" cxnId="{1D83A4AA-5E14-49F7-9AC3-0858447A4BC8}">
      <dgm:prSet/>
      <dgm:spPr/>
      <dgm:t>
        <a:bodyPr/>
        <a:lstStyle/>
        <a:p>
          <a:endParaRPr lang="en-US"/>
        </a:p>
      </dgm:t>
    </dgm:pt>
    <dgm:pt modelId="{51A67CFC-E60C-42A8-8876-3748B8376B11}" type="sibTrans" cxnId="{1D83A4AA-5E14-49F7-9AC3-0858447A4BC8}">
      <dgm:prSet/>
      <dgm:spPr/>
      <dgm:t>
        <a:bodyPr/>
        <a:lstStyle/>
        <a:p>
          <a:endParaRPr lang="en-US"/>
        </a:p>
      </dgm:t>
    </dgm:pt>
    <dgm:pt modelId="{925F430D-583B-41EC-BD92-259893B6861A}">
      <dgm:prSet phldrT="[Text]"/>
      <dgm:spPr/>
      <dgm:t>
        <a:bodyPr/>
        <a:lstStyle/>
        <a:p>
          <a:r>
            <a:rPr lang="en-US" dirty="0" smtClean="0"/>
            <a:t>FUTURE</a:t>
          </a:r>
          <a:endParaRPr lang="en-US" dirty="0"/>
        </a:p>
      </dgm:t>
    </dgm:pt>
    <dgm:pt modelId="{3DDC9BE9-5EF7-482F-9F8A-F848F5C6E315}" type="parTrans" cxnId="{1BF3916F-9844-4D30-ABC8-679ED00AD856}">
      <dgm:prSet/>
      <dgm:spPr/>
      <dgm:t>
        <a:bodyPr/>
        <a:lstStyle/>
        <a:p>
          <a:endParaRPr lang="en-US"/>
        </a:p>
      </dgm:t>
    </dgm:pt>
    <dgm:pt modelId="{035BF236-954A-4075-8B1D-715DCE4D0824}" type="sibTrans" cxnId="{1BF3916F-9844-4D30-ABC8-679ED00AD856}">
      <dgm:prSet/>
      <dgm:spPr/>
      <dgm:t>
        <a:bodyPr/>
        <a:lstStyle/>
        <a:p>
          <a:endParaRPr lang="en-US"/>
        </a:p>
      </dgm:t>
    </dgm:pt>
    <dgm:pt modelId="{E36E9243-574F-47FD-BBCC-58CFEBCDF7B5}" type="pres">
      <dgm:prSet presAssocID="{3B81E8AC-208C-4EEA-9EB5-07CC41B0574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F9DE6E-F1BA-4619-B3D4-B9F23E169D29}" type="pres">
      <dgm:prSet presAssocID="{3B81E8AC-208C-4EEA-9EB5-07CC41B05741}" presName="cycle" presStyleCnt="0"/>
      <dgm:spPr/>
    </dgm:pt>
    <dgm:pt modelId="{4357D62C-1C33-4E52-8E4A-45BD4DF4456F}" type="pres">
      <dgm:prSet presAssocID="{3B81E8AC-208C-4EEA-9EB5-07CC41B05741}" presName="centerShape" presStyleCnt="0"/>
      <dgm:spPr/>
    </dgm:pt>
    <dgm:pt modelId="{E01D1B85-AF4D-47F4-A76C-9743F340030B}" type="pres">
      <dgm:prSet presAssocID="{3B81E8AC-208C-4EEA-9EB5-07CC41B05741}" presName="connSite" presStyleLbl="node1" presStyleIdx="0" presStyleCnt="4"/>
      <dgm:spPr/>
    </dgm:pt>
    <dgm:pt modelId="{2C2E8DA2-1C01-4837-8A5C-9594E15DE044}" type="pres">
      <dgm:prSet presAssocID="{3B81E8AC-208C-4EEA-9EB5-07CC41B05741}" presName="visible" presStyleLbl="node1" presStyleIdx="0" presStyleCnt="4" custLinFactNeighborX="1476" custLinFactNeighborY="7073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0640AC31-94AC-4699-83A9-525B72CBCF51}" type="pres">
      <dgm:prSet presAssocID="{8F339383-73D3-4EE2-9D70-615DD961F32B}" presName="Name25" presStyleLbl="parChTrans1D1" presStyleIdx="0" presStyleCnt="3"/>
      <dgm:spPr/>
      <dgm:t>
        <a:bodyPr/>
        <a:lstStyle/>
        <a:p>
          <a:endParaRPr lang="en-US"/>
        </a:p>
      </dgm:t>
    </dgm:pt>
    <dgm:pt modelId="{9F9CBF3B-7E3D-487E-BBB3-C9CD300514B5}" type="pres">
      <dgm:prSet presAssocID="{FE53FFD4-B635-450A-8C2D-108630F0AEA3}" presName="node" presStyleCnt="0"/>
      <dgm:spPr/>
    </dgm:pt>
    <dgm:pt modelId="{961CB2E8-D1E7-474C-8342-170A444B1168}" type="pres">
      <dgm:prSet presAssocID="{FE53FFD4-B635-450A-8C2D-108630F0AEA3}" presName="parentNode" presStyleLbl="node1" presStyleIdx="1" presStyleCnt="4" custScaleX="1690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7A043-FF84-412C-B3F0-3C311BA10D8E}" type="pres">
      <dgm:prSet presAssocID="{FE53FFD4-B635-450A-8C2D-108630F0AEA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DC4E8-60D8-4C75-939E-D1E6BEA3FE94}" type="pres">
      <dgm:prSet presAssocID="{D80B7399-FDBF-4E09-8D3D-652D4617AC63}" presName="Name25" presStyleLbl="parChTrans1D1" presStyleIdx="1" presStyleCnt="3"/>
      <dgm:spPr/>
      <dgm:t>
        <a:bodyPr/>
        <a:lstStyle/>
        <a:p>
          <a:endParaRPr lang="en-US"/>
        </a:p>
      </dgm:t>
    </dgm:pt>
    <dgm:pt modelId="{E2C5FD9F-A98D-40DF-AB4C-C4B4EE426D86}" type="pres">
      <dgm:prSet presAssocID="{5662EB6B-7BFF-4A2D-A2B4-BE225BAAF5CB}" presName="node" presStyleCnt="0"/>
      <dgm:spPr/>
    </dgm:pt>
    <dgm:pt modelId="{D381506E-0CF5-4ED1-B2ED-7C83EE905FDD}" type="pres">
      <dgm:prSet presAssocID="{5662EB6B-7BFF-4A2D-A2B4-BE225BAAF5CB}" presName="parentNode" presStyleLbl="node1" presStyleIdx="2" presStyleCnt="4" custScaleX="1259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9D888-1C44-47D8-AC10-C57765841502}" type="pres">
      <dgm:prSet presAssocID="{5662EB6B-7BFF-4A2D-A2B4-BE225BAAF5C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9E241-3C5E-4844-9AA5-B69FCF96A6A6}" type="pres">
      <dgm:prSet presAssocID="{3DDC9BE9-5EF7-482F-9F8A-F848F5C6E315}" presName="Name25" presStyleLbl="parChTrans1D1" presStyleIdx="2" presStyleCnt="3"/>
      <dgm:spPr/>
      <dgm:t>
        <a:bodyPr/>
        <a:lstStyle/>
        <a:p>
          <a:endParaRPr lang="en-US"/>
        </a:p>
      </dgm:t>
    </dgm:pt>
    <dgm:pt modelId="{3110A708-EF5D-4B3E-82DF-24DEB7291636}" type="pres">
      <dgm:prSet presAssocID="{925F430D-583B-41EC-BD92-259893B6861A}" presName="node" presStyleCnt="0"/>
      <dgm:spPr/>
    </dgm:pt>
    <dgm:pt modelId="{38905F13-1411-42FA-BCBE-861BD9E45345}" type="pres">
      <dgm:prSet presAssocID="{925F430D-583B-41EC-BD92-259893B6861A}" presName="parentNode" presStyleLbl="node1" presStyleIdx="3" presStyleCnt="4" custScaleX="1722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26FF6-E808-4B6D-A11B-9AC69F3DC104}" type="pres">
      <dgm:prSet presAssocID="{925F430D-583B-41EC-BD92-259893B6861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83A4AA-5E14-49F7-9AC3-0858447A4BC8}" srcId="{3B81E8AC-208C-4EEA-9EB5-07CC41B05741}" destId="{5662EB6B-7BFF-4A2D-A2B4-BE225BAAF5CB}" srcOrd="1" destOrd="0" parTransId="{D80B7399-FDBF-4E09-8D3D-652D4617AC63}" sibTransId="{51A67CFC-E60C-42A8-8876-3748B8376B11}"/>
    <dgm:cxn modelId="{F73F4DA8-FE1E-456C-A922-F00CF7707AB1}" type="presOf" srcId="{D80B7399-FDBF-4E09-8D3D-652D4617AC63}" destId="{D90DC4E8-60D8-4C75-939E-D1E6BEA3FE94}" srcOrd="0" destOrd="0" presId="urn:microsoft.com/office/officeart/2005/8/layout/radial2"/>
    <dgm:cxn modelId="{1BF3916F-9844-4D30-ABC8-679ED00AD856}" srcId="{3B81E8AC-208C-4EEA-9EB5-07CC41B05741}" destId="{925F430D-583B-41EC-BD92-259893B6861A}" srcOrd="2" destOrd="0" parTransId="{3DDC9BE9-5EF7-482F-9F8A-F848F5C6E315}" sibTransId="{035BF236-954A-4075-8B1D-715DCE4D0824}"/>
    <dgm:cxn modelId="{D728D4C7-AEF1-4663-9369-9E7850EE4C4C}" type="presOf" srcId="{3B81E8AC-208C-4EEA-9EB5-07CC41B05741}" destId="{E36E9243-574F-47FD-BBCC-58CFEBCDF7B5}" srcOrd="0" destOrd="0" presId="urn:microsoft.com/office/officeart/2005/8/layout/radial2"/>
    <dgm:cxn modelId="{2A841253-4A32-480F-8D72-6F8D2ACF1398}" type="presOf" srcId="{8F339383-73D3-4EE2-9D70-615DD961F32B}" destId="{0640AC31-94AC-4699-83A9-525B72CBCF51}" srcOrd="0" destOrd="0" presId="urn:microsoft.com/office/officeart/2005/8/layout/radial2"/>
    <dgm:cxn modelId="{E9CA78FA-0D67-45AA-B4B6-65263E8A88CF}" type="presOf" srcId="{FE53FFD4-B635-450A-8C2D-108630F0AEA3}" destId="{961CB2E8-D1E7-474C-8342-170A444B1168}" srcOrd="0" destOrd="0" presId="urn:microsoft.com/office/officeart/2005/8/layout/radial2"/>
    <dgm:cxn modelId="{95FCABD4-FD57-4B13-9E66-055785406415}" type="presOf" srcId="{3DDC9BE9-5EF7-482F-9F8A-F848F5C6E315}" destId="{FFA9E241-3C5E-4844-9AA5-B69FCF96A6A6}" srcOrd="0" destOrd="0" presId="urn:microsoft.com/office/officeart/2005/8/layout/radial2"/>
    <dgm:cxn modelId="{22EF147B-ACE4-48D0-875C-DC3D8F875BC6}" type="presOf" srcId="{925F430D-583B-41EC-BD92-259893B6861A}" destId="{38905F13-1411-42FA-BCBE-861BD9E45345}" srcOrd="0" destOrd="0" presId="urn:microsoft.com/office/officeart/2005/8/layout/radial2"/>
    <dgm:cxn modelId="{C5E436FB-3606-47CF-B223-07722EC1C833}" type="presOf" srcId="{5662EB6B-7BFF-4A2D-A2B4-BE225BAAF5CB}" destId="{D381506E-0CF5-4ED1-B2ED-7C83EE905FDD}" srcOrd="0" destOrd="0" presId="urn:microsoft.com/office/officeart/2005/8/layout/radial2"/>
    <dgm:cxn modelId="{91F77260-F22A-4A84-B60A-DC0C07D3D19E}" srcId="{3B81E8AC-208C-4EEA-9EB5-07CC41B05741}" destId="{FE53FFD4-B635-450A-8C2D-108630F0AEA3}" srcOrd="0" destOrd="0" parTransId="{8F339383-73D3-4EE2-9D70-615DD961F32B}" sibTransId="{2CCF1829-290A-4118-80AB-B03E0776F23A}"/>
    <dgm:cxn modelId="{6AF3447A-1EE3-47BC-942A-C9D6D4293C42}" type="presParOf" srcId="{E36E9243-574F-47FD-BBCC-58CFEBCDF7B5}" destId="{72F9DE6E-F1BA-4619-B3D4-B9F23E169D29}" srcOrd="0" destOrd="0" presId="urn:microsoft.com/office/officeart/2005/8/layout/radial2"/>
    <dgm:cxn modelId="{74DE34B3-26F9-4C67-B72A-44BA458B9EB6}" type="presParOf" srcId="{72F9DE6E-F1BA-4619-B3D4-B9F23E169D29}" destId="{4357D62C-1C33-4E52-8E4A-45BD4DF4456F}" srcOrd="0" destOrd="0" presId="urn:microsoft.com/office/officeart/2005/8/layout/radial2"/>
    <dgm:cxn modelId="{8D514D27-8012-42ED-A5C6-098364174914}" type="presParOf" srcId="{4357D62C-1C33-4E52-8E4A-45BD4DF4456F}" destId="{E01D1B85-AF4D-47F4-A76C-9743F340030B}" srcOrd="0" destOrd="0" presId="urn:microsoft.com/office/officeart/2005/8/layout/radial2"/>
    <dgm:cxn modelId="{4257E527-3AE2-49FE-8A76-218B4C5116AD}" type="presParOf" srcId="{4357D62C-1C33-4E52-8E4A-45BD4DF4456F}" destId="{2C2E8DA2-1C01-4837-8A5C-9594E15DE044}" srcOrd="1" destOrd="0" presId="urn:microsoft.com/office/officeart/2005/8/layout/radial2"/>
    <dgm:cxn modelId="{27F2D0A8-4158-44D8-942C-E7FE084279D5}" type="presParOf" srcId="{72F9DE6E-F1BA-4619-B3D4-B9F23E169D29}" destId="{0640AC31-94AC-4699-83A9-525B72CBCF51}" srcOrd="1" destOrd="0" presId="urn:microsoft.com/office/officeart/2005/8/layout/radial2"/>
    <dgm:cxn modelId="{A5F34874-AB9D-454F-8767-EA8DAD72E573}" type="presParOf" srcId="{72F9DE6E-F1BA-4619-B3D4-B9F23E169D29}" destId="{9F9CBF3B-7E3D-487E-BBB3-C9CD300514B5}" srcOrd="2" destOrd="0" presId="urn:microsoft.com/office/officeart/2005/8/layout/radial2"/>
    <dgm:cxn modelId="{2A8EA372-F005-4499-9782-67AF87D16DE1}" type="presParOf" srcId="{9F9CBF3B-7E3D-487E-BBB3-C9CD300514B5}" destId="{961CB2E8-D1E7-474C-8342-170A444B1168}" srcOrd="0" destOrd="0" presId="urn:microsoft.com/office/officeart/2005/8/layout/radial2"/>
    <dgm:cxn modelId="{9B9E5766-CC0B-4006-A219-E541C4BC17D4}" type="presParOf" srcId="{9F9CBF3B-7E3D-487E-BBB3-C9CD300514B5}" destId="{3067A043-FF84-412C-B3F0-3C311BA10D8E}" srcOrd="1" destOrd="0" presId="urn:microsoft.com/office/officeart/2005/8/layout/radial2"/>
    <dgm:cxn modelId="{3B3A6A80-3E82-4537-A34F-2AF9D3429EDF}" type="presParOf" srcId="{72F9DE6E-F1BA-4619-B3D4-B9F23E169D29}" destId="{D90DC4E8-60D8-4C75-939E-D1E6BEA3FE94}" srcOrd="3" destOrd="0" presId="urn:microsoft.com/office/officeart/2005/8/layout/radial2"/>
    <dgm:cxn modelId="{163C5659-0C35-48DA-B14B-AE15629A5BD5}" type="presParOf" srcId="{72F9DE6E-F1BA-4619-B3D4-B9F23E169D29}" destId="{E2C5FD9F-A98D-40DF-AB4C-C4B4EE426D86}" srcOrd="4" destOrd="0" presId="urn:microsoft.com/office/officeart/2005/8/layout/radial2"/>
    <dgm:cxn modelId="{C3FA7C71-FB32-4B60-A8B5-70157952DFD6}" type="presParOf" srcId="{E2C5FD9F-A98D-40DF-AB4C-C4B4EE426D86}" destId="{D381506E-0CF5-4ED1-B2ED-7C83EE905FDD}" srcOrd="0" destOrd="0" presId="urn:microsoft.com/office/officeart/2005/8/layout/radial2"/>
    <dgm:cxn modelId="{80A0F4C9-6047-4DBC-B2A5-B40E1E547738}" type="presParOf" srcId="{E2C5FD9F-A98D-40DF-AB4C-C4B4EE426D86}" destId="{A559D888-1C44-47D8-AC10-C57765841502}" srcOrd="1" destOrd="0" presId="urn:microsoft.com/office/officeart/2005/8/layout/radial2"/>
    <dgm:cxn modelId="{415B5F01-81FC-42FE-BC82-2CB7964FCA01}" type="presParOf" srcId="{72F9DE6E-F1BA-4619-B3D4-B9F23E169D29}" destId="{FFA9E241-3C5E-4844-9AA5-B69FCF96A6A6}" srcOrd="5" destOrd="0" presId="urn:microsoft.com/office/officeart/2005/8/layout/radial2"/>
    <dgm:cxn modelId="{D38B43DC-D216-405D-A9BC-42E1E04C2D56}" type="presParOf" srcId="{72F9DE6E-F1BA-4619-B3D4-B9F23E169D29}" destId="{3110A708-EF5D-4B3E-82DF-24DEB7291636}" srcOrd="6" destOrd="0" presId="urn:microsoft.com/office/officeart/2005/8/layout/radial2"/>
    <dgm:cxn modelId="{B78D643C-4A34-4B66-8C7F-66427F15D427}" type="presParOf" srcId="{3110A708-EF5D-4B3E-82DF-24DEB7291636}" destId="{38905F13-1411-42FA-BCBE-861BD9E45345}" srcOrd="0" destOrd="0" presId="urn:microsoft.com/office/officeart/2005/8/layout/radial2"/>
    <dgm:cxn modelId="{AFFDE5D4-8D89-4DAA-9266-A68BA03E4B4A}" type="presParOf" srcId="{3110A708-EF5D-4B3E-82DF-24DEB7291636}" destId="{CEA26FF6-E808-4B6D-A11B-9AC69F3DC10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BDA0B-D8DA-42BF-AE0D-C9058745C91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46103F-E1BF-469B-9FCE-4DECF7E26F0C}">
      <dgm:prSet phldrT="[Text]"/>
      <dgm:spPr/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D47CE9AE-160D-4B35-9C02-036790641235}" type="parTrans" cxnId="{110CCCD4-A695-40F3-AB6F-E613BA9DDFDA}">
      <dgm:prSet/>
      <dgm:spPr/>
      <dgm:t>
        <a:bodyPr/>
        <a:lstStyle/>
        <a:p>
          <a:endParaRPr lang="en-US"/>
        </a:p>
      </dgm:t>
    </dgm:pt>
    <dgm:pt modelId="{B863C159-B641-475A-93C4-A7CFF71A009B}" type="sibTrans" cxnId="{110CCCD4-A695-40F3-AB6F-E613BA9DDFDA}">
      <dgm:prSet/>
      <dgm:spPr/>
      <dgm:t>
        <a:bodyPr/>
        <a:lstStyle/>
        <a:p>
          <a:endParaRPr lang="en-US"/>
        </a:p>
      </dgm:t>
    </dgm:pt>
    <dgm:pt modelId="{EA5E45C2-665C-418F-AFE3-FB7030DE8FA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CONTINUOUS</a:t>
          </a:r>
          <a:endParaRPr lang="en-US" sz="2800" dirty="0"/>
        </a:p>
      </dgm:t>
    </dgm:pt>
    <dgm:pt modelId="{D4BE5DAF-97B8-48D4-ACC0-5690B4445572}" type="parTrans" cxnId="{EFE8CD0C-13F9-4D03-8519-0F83E0A0C5A0}">
      <dgm:prSet/>
      <dgm:spPr/>
      <dgm:t>
        <a:bodyPr/>
        <a:lstStyle/>
        <a:p>
          <a:endParaRPr lang="en-US"/>
        </a:p>
      </dgm:t>
    </dgm:pt>
    <dgm:pt modelId="{4573082D-4952-4B2C-8FD8-20959EED7D2F}" type="sibTrans" cxnId="{EFE8CD0C-13F9-4D03-8519-0F83E0A0C5A0}">
      <dgm:prSet/>
      <dgm:spPr/>
      <dgm:t>
        <a:bodyPr/>
        <a:lstStyle/>
        <a:p>
          <a:endParaRPr lang="en-US"/>
        </a:p>
      </dgm:t>
    </dgm:pt>
    <dgm:pt modelId="{A5F33A86-45F2-40D2-BDD5-DA6ADBCFC9FD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PERFECT</a:t>
          </a:r>
          <a:endParaRPr lang="en-US" sz="2800" dirty="0"/>
        </a:p>
      </dgm:t>
    </dgm:pt>
    <dgm:pt modelId="{01139F2B-D450-4D89-8420-4F93C29E4250}" type="parTrans" cxnId="{B8873E25-3E35-4E93-B96C-4ED59F851298}">
      <dgm:prSet/>
      <dgm:spPr/>
      <dgm:t>
        <a:bodyPr/>
        <a:lstStyle/>
        <a:p>
          <a:endParaRPr lang="en-US"/>
        </a:p>
      </dgm:t>
    </dgm:pt>
    <dgm:pt modelId="{66A6C414-7B41-4811-B461-ED5723FD0096}" type="sibTrans" cxnId="{B8873E25-3E35-4E93-B96C-4ED59F851298}">
      <dgm:prSet/>
      <dgm:spPr/>
      <dgm:t>
        <a:bodyPr/>
        <a:lstStyle/>
        <a:p>
          <a:endParaRPr lang="en-US"/>
        </a:p>
      </dgm:t>
    </dgm:pt>
    <dgm:pt modelId="{CC3AF03F-BFE6-49F3-96CE-1C1E4448F875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PERFECT CONTINOUOS</a:t>
          </a:r>
          <a:endParaRPr lang="en-US" sz="2400" dirty="0"/>
        </a:p>
      </dgm:t>
    </dgm:pt>
    <dgm:pt modelId="{D482DEEA-467C-42A9-A4B5-591D5E29E1BE}" type="parTrans" cxnId="{D159994A-832C-4D77-9FA3-6A54E6C43AF1}">
      <dgm:prSet/>
      <dgm:spPr/>
      <dgm:t>
        <a:bodyPr/>
        <a:lstStyle/>
        <a:p>
          <a:endParaRPr lang="en-US"/>
        </a:p>
      </dgm:t>
    </dgm:pt>
    <dgm:pt modelId="{227E2B52-A11F-4FD7-8007-D59837C70F86}" type="sibTrans" cxnId="{D159994A-832C-4D77-9FA3-6A54E6C43AF1}">
      <dgm:prSet/>
      <dgm:spPr/>
      <dgm:t>
        <a:bodyPr/>
        <a:lstStyle/>
        <a:p>
          <a:endParaRPr lang="en-US"/>
        </a:p>
      </dgm:t>
    </dgm:pt>
    <dgm:pt modelId="{583FDB49-A48B-4000-B086-D60ABB6800C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INDEFINITE</a:t>
          </a:r>
          <a:endParaRPr lang="en-US" sz="2800" dirty="0"/>
        </a:p>
      </dgm:t>
    </dgm:pt>
    <dgm:pt modelId="{4D324A57-D4B3-4F0E-BA1D-F9036A211547}" type="parTrans" cxnId="{3F1F7A9F-18EF-470B-92EB-8F20E0109F0D}">
      <dgm:prSet/>
      <dgm:spPr/>
      <dgm:t>
        <a:bodyPr/>
        <a:lstStyle/>
        <a:p>
          <a:endParaRPr lang="en-US"/>
        </a:p>
      </dgm:t>
    </dgm:pt>
    <dgm:pt modelId="{E776F297-7E0E-4431-89FB-6F3EBCB44C5B}" type="sibTrans" cxnId="{3F1F7A9F-18EF-470B-92EB-8F20E0109F0D}">
      <dgm:prSet/>
      <dgm:spPr/>
      <dgm:t>
        <a:bodyPr/>
        <a:lstStyle/>
        <a:p>
          <a:endParaRPr lang="en-US"/>
        </a:p>
      </dgm:t>
    </dgm:pt>
    <dgm:pt modelId="{55F47CCF-1374-4E11-BDFA-68894486B6BD}" type="pres">
      <dgm:prSet presAssocID="{904BDA0B-D8DA-42BF-AE0D-C9058745C9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4BBAA4-60DE-490F-B33F-D6861AEF40EC}" type="pres">
      <dgm:prSet presAssocID="{AF46103F-E1BF-469B-9FCE-4DECF7E26F0C}" presName="centerShape" presStyleLbl="node0" presStyleIdx="0" presStyleCnt="1"/>
      <dgm:spPr/>
      <dgm:t>
        <a:bodyPr/>
        <a:lstStyle/>
        <a:p>
          <a:endParaRPr lang="en-US"/>
        </a:p>
      </dgm:t>
    </dgm:pt>
    <dgm:pt modelId="{04337D53-5F3E-4182-A3A0-3D75F8E28B1F}" type="pres">
      <dgm:prSet presAssocID="{D4BE5DAF-97B8-48D4-ACC0-5690B4445572}" presName="Name9" presStyleLbl="parChTrans1D2" presStyleIdx="0" presStyleCnt="4"/>
      <dgm:spPr/>
      <dgm:t>
        <a:bodyPr/>
        <a:lstStyle/>
        <a:p>
          <a:endParaRPr lang="en-US"/>
        </a:p>
      </dgm:t>
    </dgm:pt>
    <dgm:pt modelId="{6BC70D53-04B6-4D43-AC41-A97BE7991272}" type="pres">
      <dgm:prSet presAssocID="{D4BE5DAF-97B8-48D4-ACC0-5690B4445572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55E269D-C2AB-4A68-AD5A-E0E906DEED50}" type="pres">
      <dgm:prSet presAssocID="{EA5E45C2-665C-418F-AFE3-FB7030DE8FA1}" presName="node" presStyleLbl="node1" presStyleIdx="0" presStyleCnt="4" custScaleX="195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F0FB9-BEF4-4A54-8892-9A45E0AF60CF}" type="pres">
      <dgm:prSet presAssocID="{01139F2B-D450-4D89-8420-4F93C29E4250}" presName="Name9" presStyleLbl="parChTrans1D2" presStyleIdx="1" presStyleCnt="4"/>
      <dgm:spPr/>
      <dgm:t>
        <a:bodyPr/>
        <a:lstStyle/>
        <a:p>
          <a:endParaRPr lang="en-US"/>
        </a:p>
      </dgm:t>
    </dgm:pt>
    <dgm:pt modelId="{D7EDD446-1008-4851-B6E7-C221A9801EA9}" type="pres">
      <dgm:prSet presAssocID="{01139F2B-D450-4D89-8420-4F93C29E425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F4412350-043D-42B7-BF0C-2117FDCE91BE}" type="pres">
      <dgm:prSet presAssocID="{A5F33A86-45F2-40D2-BDD5-DA6ADBCFC9FD}" presName="node" presStyleLbl="node1" presStyleIdx="1" presStyleCnt="4" custScaleX="128669" custRadScaleRad="97918" custRadScaleInc="-3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E2B40-9919-4F28-8C7C-747BDA6806DB}" type="pres">
      <dgm:prSet presAssocID="{D482DEEA-467C-42A9-A4B5-591D5E29E1BE}" presName="Name9" presStyleLbl="parChTrans1D2" presStyleIdx="2" presStyleCnt="4"/>
      <dgm:spPr/>
      <dgm:t>
        <a:bodyPr/>
        <a:lstStyle/>
        <a:p>
          <a:endParaRPr lang="en-US"/>
        </a:p>
      </dgm:t>
    </dgm:pt>
    <dgm:pt modelId="{34F5ED24-54CD-42F1-8B2D-D35B66B8B90F}" type="pres">
      <dgm:prSet presAssocID="{D482DEEA-467C-42A9-A4B5-591D5E29E1B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69562E6-C59F-46BB-A9D3-E76318A4B55F}" type="pres">
      <dgm:prSet presAssocID="{CC3AF03F-BFE6-49F3-96CE-1C1E4448F875}" presName="node" presStyleLbl="node1" presStyleIdx="2" presStyleCnt="4" custScaleX="166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90236-9B8B-4410-9382-2025E5600794}" type="pres">
      <dgm:prSet presAssocID="{4D324A57-D4B3-4F0E-BA1D-F9036A211547}" presName="Name9" presStyleLbl="parChTrans1D2" presStyleIdx="3" presStyleCnt="4"/>
      <dgm:spPr/>
      <dgm:t>
        <a:bodyPr/>
        <a:lstStyle/>
        <a:p>
          <a:endParaRPr lang="en-US"/>
        </a:p>
      </dgm:t>
    </dgm:pt>
    <dgm:pt modelId="{39A20A33-2ED9-4F18-9575-BE01F9B9F73F}" type="pres">
      <dgm:prSet presAssocID="{4D324A57-D4B3-4F0E-BA1D-F9036A21154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5028D10-B1B1-4FE4-BB29-977B9A3EB603}" type="pres">
      <dgm:prSet presAssocID="{583FDB49-A48B-4000-B086-D60ABB6800C4}" presName="node" presStyleLbl="node1" presStyleIdx="3" presStyleCnt="4" custScaleX="161134" custRadScaleRad="116093" custRadScaleInc="-1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59994A-832C-4D77-9FA3-6A54E6C43AF1}" srcId="{AF46103F-E1BF-469B-9FCE-4DECF7E26F0C}" destId="{CC3AF03F-BFE6-49F3-96CE-1C1E4448F875}" srcOrd="2" destOrd="0" parTransId="{D482DEEA-467C-42A9-A4B5-591D5E29E1BE}" sibTransId="{227E2B52-A11F-4FD7-8007-D59837C70F86}"/>
    <dgm:cxn modelId="{3BFF11DF-335A-4B9A-959B-C22E998CD0C3}" type="presOf" srcId="{CC3AF03F-BFE6-49F3-96CE-1C1E4448F875}" destId="{C69562E6-C59F-46BB-A9D3-E76318A4B55F}" srcOrd="0" destOrd="0" presId="urn:microsoft.com/office/officeart/2005/8/layout/radial1"/>
    <dgm:cxn modelId="{57CEA82C-3E34-4FDE-923E-1E8A6850081A}" type="presOf" srcId="{D4BE5DAF-97B8-48D4-ACC0-5690B4445572}" destId="{6BC70D53-04B6-4D43-AC41-A97BE7991272}" srcOrd="1" destOrd="0" presId="urn:microsoft.com/office/officeart/2005/8/layout/radial1"/>
    <dgm:cxn modelId="{3F1F7A9F-18EF-470B-92EB-8F20E0109F0D}" srcId="{AF46103F-E1BF-469B-9FCE-4DECF7E26F0C}" destId="{583FDB49-A48B-4000-B086-D60ABB6800C4}" srcOrd="3" destOrd="0" parTransId="{4D324A57-D4B3-4F0E-BA1D-F9036A211547}" sibTransId="{E776F297-7E0E-4431-89FB-6F3EBCB44C5B}"/>
    <dgm:cxn modelId="{0145CEC4-4DEB-46A8-AADE-311E082086A6}" type="presOf" srcId="{01139F2B-D450-4D89-8420-4F93C29E4250}" destId="{08CF0FB9-BEF4-4A54-8892-9A45E0AF60CF}" srcOrd="0" destOrd="0" presId="urn:microsoft.com/office/officeart/2005/8/layout/radial1"/>
    <dgm:cxn modelId="{7D3C79C2-BECA-4F0F-AD0C-E6184DF796A2}" type="presOf" srcId="{AF46103F-E1BF-469B-9FCE-4DECF7E26F0C}" destId="{434BBAA4-60DE-490F-B33F-D6861AEF40EC}" srcOrd="0" destOrd="0" presId="urn:microsoft.com/office/officeart/2005/8/layout/radial1"/>
    <dgm:cxn modelId="{B8873E25-3E35-4E93-B96C-4ED59F851298}" srcId="{AF46103F-E1BF-469B-9FCE-4DECF7E26F0C}" destId="{A5F33A86-45F2-40D2-BDD5-DA6ADBCFC9FD}" srcOrd="1" destOrd="0" parTransId="{01139F2B-D450-4D89-8420-4F93C29E4250}" sibTransId="{66A6C414-7B41-4811-B461-ED5723FD0096}"/>
    <dgm:cxn modelId="{8E55A9CA-205D-47B1-AE09-FF515D118D93}" type="presOf" srcId="{D482DEEA-467C-42A9-A4B5-591D5E29E1BE}" destId="{34F5ED24-54CD-42F1-8B2D-D35B66B8B90F}" srcOrd="1" destOrd="0" presId="urn:microsoft.com/office/officeart/2005/8/layout/radial1"/>
    <dgm:cxn modelId="{110CCCD4-A695-40F3-AB6F-E613BA9DDFDA}" srcId="{904BDA0B-D8DA-42BF-AE0D-C9058745C916}" destId="{AF46103F-E1BF-469B-9FCE-4DECF7E26F0C}" srcOrd="0" destOrd="0" parTransId="{D47CE9AE-160D-4B35-9C02-036790641235}" sibTransId="{B863C159-B641-475A-93C4-A7CFF71A009B}"/>
    <dgm:cxn modelId="{9B4C10A8-B1BD-402E-BD82-B067101E695B}" type="presOf" srcId="{D4BE5DAF-97B8-48D4-ACC0-5690B4445572}" destId="{04337D53-5F3E-4182-A3A0-3D75F8E28B1F}" srcOrd="0" destOrd="0" presId="urn:microsoft.com/office/officeart/2005/8/layout/radial1"/>
    <dgm:cxn modelId="{86BE2818-1248-4BF0-AE55-480461CD4D6A}" type="presOf" srcId="{583FDB49-A48B-4000-B086-D60ABB6800C4}" destId="{B5028D10-B1B1-4FE4-BB29-977B9A3EB603}" srcOrd="0" destOrd="0" presId="urn:microsoft.com/office/officeart/2005/8/layout/radial1"/>
    <dgm:cxn modelId="{83A7866E-5FC9-49C0-A635-CE4CF63F9225}" type="presOf" srcId="{D482DEEA-467C-42A9-A4B5-591D5E29E1BE}" destId="{D54E2B40-9919-4F28-8C7C-747BDA6806DB}" srcOrd="0" destOrd="0" presId="urn:microsoft.com/office/officeart/2005/8/layout/radial1"/>
    <dgm:cxn modelId="{D6895EAA-6A88-4FAD-98DF-A837B6929ED0}" type="presOf" srcId="{904BDA0B-D8DA-42BF-AE0D-C9058745C916}" destId="{55F47CCF-1374-4E11-BDFA-68894486B6BD}" srcOrd="0" destOrd="0" presId="urn:microsoft.com/office/officeart/2005/8/layout/radial1"/>
    <dgm:cxn modelId="{C5C1349E-DD60-4165-884D-5F1F07A8B3EA}" type="presOf" srcId="{01139F2B-D450-4D89-8420-4F93C29E4250}" destId="{D7EDD446-1008-4851-B6E7-C221A9801EA9}" srcOrd="1" destOrd="0" presId="urn:microsoft.com/office/officeart/2005/8/layout/radial1"/>
    <dgm:cxn modelId="{A6F638DF-0636-4EAC-8FA5-112A1D7AF654}" type="presOf" srcId="{A5F33A86-45F2-40D2-BDD5-DA6ADBCFC9FD}" destId="{F4412350-043D-42B7-BF0C-2117FDCE91BE}" srcOrd="0" destOrd="0" presId="urn:microsoft.com/office/officeart/2005/8/layout/radial1"/>
    <dgm:cxn modelId="{0DB60BC6-31B4-4E56-8068-D6D632DFE6CF}" type="presOf" srcId="{EA5E45C2-665C-418F-AFE3-FB7030DE8FA1}" destId="{855E269D-C2AB-4A68-AD5A-E0E906DEED50}" srcOrd="0" destOrd="0" presId="urn:microsoft.com/office/officeart/2005/8/layout/radial1"/>
    <dgm:cxn modelId="{58CC8839-4396-4567-9EEA-184C17D18904}" type="presOf" srcId="{4D324A57-D4B3-4F0E-BA1D-F9036A211547}" destId="{39A20A33-2ED9-4F18-9575-BE01F9B9F73F}" srcOrd="1" destOrd="0" presId="urn:microsoft.com/office/officeart/2005/8/layout/radial1"/>
    <dgm:cxn modelId="{EFE8CD0C-13F9-4D03-8519-0F83E0A0C5A0}" srcId="{AF46103F-E1BF-469B-9FCE-4DECF7E26F0C}" destId="{EA5E45C2-665C-418F-AFE3-FB7030DE8FA1}" srcOrd="0" destOrd="0" parTransId="{D4BE5DAF-97B8-48D4-ACC0-5690B4445572}" sibTransId="{4573082D-4952-4B2C-8FD8-20959EED7D2F}"/>
    <dgm:cxn modelId="{AF3E31A9-D548-49DE-A912-0682023F76C7}" type="presOf" srcId="{4D324A57-D4B3-4F0E-BA1D-F9036A211547}" destId="{88890236-9B8B-4410-9382-2025E5600794}" srcOrd="0" destOrd="0" presId="urn:microsoft.com/office/officeart/2005/8/layout/radial1"/>
    <dgm:cxn modelId="{26DF5EDD-DF3A-4B99-8493-54A0AA8B34BB}" type="presParOf" srcId="{55F47CCF-1374-4E11-BDFA-68894486B6BD}" destId="{434BBAA4-60DE-490F-B33F-D6861AEF40EC}" srcOrd="0" destOrd="0" presId="urn:microsoft.com/office/officeart/2005/8/layout/radial1"/>
    <dgm:cxn modelId="{E7558542-07CE-4A88-B11B-FBC7AC228D11}" type="presParOf" srcId="{55F47CCF-1374-4E11-BDFA-68894486B6BD}" destId="{04337D53-5F3E-4182-A3A0-3D75F8E28B1F}" srcOrd="1" destOrd="0" presId="urn:microsoft.com/office/officeart/2005/8/layout/radial1"/>
    <dgm:cxn modelId="{A3D1D4FA-4D0E-4A12-9AA6-EF0C5F9D2622}" type="presParOf" srcId="{04337D53-5F3E-4182-A3A0-3D75F8E28B1F}" destId="{6BC70D53-04B6-4D43-AC41-A97BE7991272}" srcOrd="0" destOrd="0" presId="urn:microsoft.com/office/officeart/2005/8/layout/radial1"/>
    <dgm:cxn modelId="{A39DB2AA-EC7A-4850-A026-0F8BA51377E9}" type="presParOf" srcId="{55F47CCF-1374-4E11-BDFA-68894486B6BD}" destId="{855E269D-C2AB-4A68-AD5A-E0E906DEED50}" srcOrd="2" destOrd="0" presId="urn:microsoft.com/office/officeart/2005/8/layout/radial1"/>
    <dgm:cxn modelId="{3BF3EDA8-E895-48B0-92F7-813826B114F3}" type="presParOf" srcId="{55F47CCF-1374-4E11-BDFA-68894486B6BD}" destId="{08CF0FB9-BEF4-4A54-8892-9A45E0AF60CF}" srcOrd="3" destOrd="0" presId="urn:microsoft.com/office/officeart/2005/8/layout/radial1"/>
    <dgm:cxn modelId="{3F9C4496-C75C-4C76-B238-21A1D72C3934}" type="presParOf" srcId="{08CF0FB9-BEF4-4A54-8892-9A45E0AF60CF}" destId="{D7EDD446-1008-4851-B6E7-C221A9801EA9}" srcOrd="0" destOrd="0" presId="urn:microsoft.com/office/officeart/2005/8/layout/radial1"/>
    <dgm:cxn modelId="{5B5A1EB6-A058-45AA-B01E-7B78007D69C3}" type="presParOf" srcId="{55F47CCF-1374-4E11-BDFA-68894486B6BD}" destId="{F4412350-043D-42B7-BF0C-2117FDCE91BE}" srcOrd="4" destOrd="0" presId="urn:microsoft.com/office/officeart/2005/8/layout/radial1"/>
    <dgm:cxn modelId="{E266327B-5E0A-4C1D-B111-5DD66EEEAE11}" type="presParOf" srcId="{55F47CCF-1374-4E11-BDFA-68894486B6BD}" destId="{D54E2B40-9919-4F28-8C7C-747BDA6806DB}" srcOrd="5" destOrd="0" presId="urn:microsoft.com/office/officeart/2005/8/layout/radial1"/>
    <dgm:cxn modelId="{C58D399B-A896-4A37-8D2A-9C495E8B7505}" type="presParOf" srcId="{D54E2B40-9919-4F28-8C7C-747BDA6806DB}" destId="{34F5ED24-54CD-42F1-8B2D-D35B66B8B90F}" srcOrd="0" destOrd="0" presId="urn:microsoft.com/office/officeart/2005/8/layout/radial1"/>
    <dgm:cxn modelId="{3B289C0C-3615-40DD-AF00-02AFF4C100BC}" type="presParOf" srcId="{55F47CCF-1374-4E11-BDFA-68894486B6BD}" destId="{C69562E6-C59F-46BB-A9D3-E76318A4B55F}" srcOrd="6" destOrd="0" presId="urn:microsoft.com/office/officeart/2005/8/layout/radial1"/>
    <dgm:cxn modelId="{BCA837EF-83A1-48EB-8897-43A54AB997C6}" type="presParOf" srcId="{55F47CCF-1374-4E11-BDFA-68894486B6BD}" destId="{88890236-9B8B-4410-9382-2025E5600794}" srcOrd="7" destOrd="0" presId="urn:microsoft.com/office/officeart/2005/8/layout/radial1"/>
    <dgm:cxn modelId="{D815E676-C074-4F7E-9387-E9C66123DF4C}" type="presParOf" srcId="{88890236-9B8B-4410-9382-2025E5600794}" destId="{39A20A33-2ED9-4F18-9575-BE01F9B9F73F}" srcOrd="0" destOrd="0" presId="urn:microsoft.com/office/officeart/2005/8/layout/radial1"/>
    <dgm:cxn modelId="{C1611A44-8137-4E89-9BD3-F5337D053EA5}" type="presParOf" srcId="{55F47CCF-1374-4E11-BDFA-68894486B6BD}" destId="{B5028D10-B1B1-4FE4-BB29-977B9A3EB6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8E4B45-2748-48D2-A653-517372B4025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2256B-CA69-414E-A1C9-5B75A82EA8A5}">
      <dgm:prSet phldrT="[Text]"/>
      <dgm:spPr/>
      <dgm:t>
        <a:bodyPr/>
        <a:lstStyle/>
        <a:p>
          <a:r>
            <a:rPr lang="en-US" dirty="0" smtClean="0"/>
            <a:t>PAST</a:t>
          </a:r>
          <a:endParaRPr lang="en-US" dirty="0"/>
        </a:p>
      </dgm:t>
    </dgm:pt>
    <dgm:pt modelId="{1F398ED6-2391-4E08-B69D-A3879C5C8EE5}" type="parTrans" cxnId="{08A0B456-936E-4BA4-89FF-F22CD19EA2B6}">
      <dgm:prSet/>
      <dgm:spPr/>
      <dgm:t>
        <a:bodyPr/>
        <a:lstStyle/>
        <a:p>
          <a:endParaRPr lang="en-US"/>
        </a:p>
      </dgm:t>
    </dgm:pt>
    <dgm:pt modelId="{F705F767-3340-422B-958B-9F646998F0E4}" type="sibTrans" cxnId="{08A0B456-936E-4BA4-89FF-F22CD19EA2B6}">
      <dgm:prSet/>
      <dgm:spPr/>
      <dgm:t>
        <a:bodyPr/>
        <a:lstStyle/>
        <a:p>
          <a:endParaRPr lang="en-US"/>
        </a:p>
      </dgm:t>
    </dgm:pt>
    <dgm:pt modelId="{8DF7C794-28C0-44A8-AFF1-5F5711559CC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CONTINUOUS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BB64B780-EDCB-404D-8574-808565A68620}" type="parTrans" cxnId="{F68F3785-1B9F-46DD-A38C-33760650A428}">
      <dgm:prSet/>
      <dgm:spPr/>
      <dgm:t>
        <a:bodyPr/>
        <a:lstStyle/>
        <a:p>
          <a:endParaRPr lang="en-US"/>
        </a:p>
      </dgm:t>
    </dgm:pt>
    <dgm:pt modelId="{7EC473B2-E351-47DC-8339-F479BF603B0E}" type="sibTrans" cxnId="{F68F3785-1B9F-46DD-A38C-33760650A428}">
      <dgm:prSet/>
      <dgm:spPr/>
      <dgm:t>
        <a:bodyPr/>
        <a:lstStyle/>
        <a:p>
          <a:endParaRPr lang="en-US"/>
        </a:p>
      </dgm:t>
    </dgm:pt>
    <dgm:pt modelId="{8EF053CE-2682-49C5-9355-12C3A11D1A55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PERFECT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D7AB6FE-4646-42F5-9CE3-1F64E50E14E1}" type="parTrans" cxnId="{91C1E285-C241-496D-979B-534AFF2A4017}">
      <dgm:prSet/>
      <dgm:spPr/>
      <dgm:t>
        <a:bodyPr/>
        <a:lstStyle/>
        <a:p>
          <a:endParaRPr lang="en-US"/>
        </a:p>
      </dgm:t>
    </dgm:pt>
    <dgm:pt modelId="{40C48C19-D650-4C5A-8A9C-A6B5FFA72EF9}" type="sibTrans" cxnId="{91C1E285-C241-496D-979B-534AFF2A4017}">
      <dgm:prSet/>
      <dgm:spPr/>
      <dgm:t>
        <a:bodyPr/>
        <a:lstStyle/>
        <a:p>
          <a:endParaRPr lang="en-US"/>
        </a:p>
      </dgm:t>
    </dgm:pt>
    <dgm:pt modelId="{4797201E-2E2F-4C22-AF00-35954749D06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PERFECT CONTINUOUS</a:t>
          </a:r>
          <a:endParaRPr lang="en-US" sz="2800" dirty="0"/>
        </a:p>
      </dgm:t>
    </dgm:pt>
    <dgm:pt modelId="{72812AE2-DCBD-4FFB-ABAE-AE865E608980}" type="parTrans" cxnId="{70602082-74D5-4043-986D-6281860D71D0}">
      <dgm:prSet/>
      <dgm:spPr/>
      <dgm:t>
        <a:bodyPr/>
        <a:lstStyle/>
        <a:p>
          <a:endParaRPr lang="en-US"/>
        </a:p>
      </dgm:t>
    </dgm:pt>
    <dgm:pt modelId="{2F528DD0-4E27-4E41-82E7-AACB03C84D84}" type="sibTrans" cxnId="{70602082-74D5-4043-986D-6281860D71D0}">
      <dgm:prSet/>
      <dgm:spPr/>
      <dgm:t>
        <a:bodyPr/>
        <a:lstStyle/>
        <a:p>
          <a:endParaRPr lang="en-US"/>
        </a:p>
      </dgm:t>
    </dgm:pt>
    <dgm:pt modelId="{325AE051-512D-4D67-93DC-0ABAA9A2A40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INDEFINITE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1648CAE6-10CF-4B7A-B9EB-658A059E1545}" type="parTrans" cxnId="{B8E2C66B-7DDC-408E-8665-D851DBBF7446}">
      <dgm:prSet/>
      <dgm:spPr/>
      <dgm:t>
        <a:bodyPr/>
        <a:lstStyle/>
        <a:p>
          <a:endParaRPr lang="en-US"/>
        </a:p>
      </dgm:t>
    </dgm:pt>
    <dgm:pt modelId="{813BCD4C-261B-4B55-967E-22177C240CB1}" type="sibTrans" cxnId="{B8E2C66B-7DDC-408E-8665-D851DBBF7446}">
      <dgm:prSet/>
      <dgm:spPr/>
      <dgm:t>
        <a:bodyPr/>
        <a:lstStyle/>
        <a:p>
          <a:endParaRPr lang="en-US"/>
        </a:p>
      </dgm:t>
    </dgm:pt>
    <dgm:pt modelId="{4078FA3A-E97F-4520-990F-3274DBD1FDFF}" type="pres">
      <dgm:prSet presAssocID="{4A8E4B45-2748-48D2-A653-517372B4025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095188-6A38-4DD5-A088-B456089654CE}" type="pres">
      <dgm:prSet presAssocID="{5E22256B-CA69-414E-A1C9-5B75A82EA8A5}" presName="centerShape" presStyleLbl="node0" presStyleIdx="0" presStyleCnt="1"/>
      <dgm:spPr/>
      <dgm:t>
        <a:bodyPr/>
        <a:lstStyle/>
        <a:p>
          <a:endParaRPr lang="en-US"/>
        </a:p>
      </dgm:t>
    </dgm:pt>
    <dgm:pt modelId="{749FC707-A6FD-467B-8D09-653875159454}" type="pres">
      <dgm:prSet presAssocID="{BB64B780-EDCB-404D-8574-808565A68620}" presName="Name9" presStyleLbl="parChTrans1D2" presStyleIdx="0" presStyleCnt="4"/>
      <dgm:spPr/>
      <dgm:t>
        <a:bodyPr/>
        <a:lstStyle/>
        <a:p>
          <a:endParaRPr lang="en-US"/>
        </a:p>
      </dgm:t>
    </dgm:pt>
    <dgm:pt modelId="{6120E4B7-29B6-40B5-B422-BB16FFDE4CA1}" type="pres">
      <dgm:prSet presAssocID="{BB64B780-EDCB-404D-8574-808565A6862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29336E0-4E39-4965-94A3-C92E0840CB65}" type="pres">
      <dgm:prSet presAssocID="{8DF7C794-28C0-44A8-AFF1-5F5711559CC2}" presName="node" presStyleLbl="node1" presStyleIdx="0" presStyleCnt="4" custScaleX="221052" custRadScaleRad="101068" custRadScaleInc="-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18615-836C-46BF-B35F-B83B5CFE27CA}" type="pres">
      <dgm:prSet presAssocID="{7D7AB6FE-4646-42F5-9CE3-1F64E50E14E1}" presName="Name9" presStyleLbl="parChTrans1D2" presStyleIdx="1" presStyleCnt="4"/>
      <dgm:spPr/>
      <dgm:t>
        <a:bodyPr/>
        <a:lstStyle/>
        <a:p>
          <a:endParaRPr lang="en-US"/>
        </a:p>
      </dgm:t>
    </dgm:pt>
    <dgm:pt modelId="{08A3952F-28C6-4E8D-A886-A5CFE067FE94}" type="pres">
      <dgm:prSet presAssocID="{7D7AB6FE-4646-42F5-9CE3-1F64E50E14E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A06CBC0-2CCE-4747-9B9B-E1469B53E4DD}" type="pres">
      <dgm:prSet presAssocID="{8EF053CE-2682-49C5-9355-12C3A11D1A55}" presName="node" presStyleLbl="node1" presStyleIdx="1" presStyleCnt="4" custScaleX="151590" custRadScaleRad="115512" custRadScaleInc="2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40252-DF08-43EF-B9A3-D7865FB01470}" type="pres">
      <dgm:prSet presAssocID="{72812AE2-DCBD-4FFB-ABAE-AE865E608980}" presName="Name9" presStyleLbl="parChTrans1D2" presStyleIdx="2" presStyleCnt="4"/>
      <dgm:spPr/>
      <dgm:t>
        <a:bodyPr/>
        <a:lstStyle/>
        <a:p>
          <a:endParaRPr lang="en-US"/>
        </a:p>
      </dgm:t>
    </dgm:pt>
    <dgm:pt modelId="{73ED76FE-E361-4986-9E70-AF159F95CB66}" type="pres">
      <dgm:prSet presAssocID="{72812AE2-DCBD-4FFB-ABAE-AE865E60898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60983B7-43BC-4220-B6B7-6D9775C641B4}" type="pres">
      <dgm:prSet presAssocID="{4797201E-2E2F-4C22-AF00-35954749D067}" presName="node" presStyleLbl="node1" presStyleIdx="2" presStyleCnt="4" custScaleX="325798" custRadScaleRad="99202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7BB5D-00AA-4547-984C-9D11A3B7B882}" type="pres">
      <dgm:prSet presAssocID="{1648CAE6-10CF-4B7A-B9EB-658A059E1545}" presName="Name9" presStyleLbl="parChTrans1D2" presStyleIdx="3" presStyleCnt="4"/>
      <dgm:spPr/>
      <dgm:t>
        <a:bodyPr/>
        <a:lstStyle/>
        <a:p>
          <a:endParaRPr lang="en-US"/>
        </a:p>
      </dgm:t>
    </dgm:pt>
    <dgm:pt modelId="{33C44E97-6317-4BDB-9EED-75397F502E1B}" type="pres">
      <dgm:prSet presAssocID="{1648CAE6-10CF-4B7A-B9EB-658A059E154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964A3B3-422E-4E11-A3F4-E8078735F1D3}" type="pres">
      <dgm:prSet presAssocID="{325AE051-512D-4D67-93DC-0ABAA9A2A404}" presName="node" presStyleLbl="node1" presStyleIdx="3" presStyleCnt="4" custScaleX="169991" custScaleY="109312" custRadScaleRad="117146" custRadScaleInc="4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A69FA-4FCD-4CE6-B706-57B0F5C0C642}" type="presOf" srcId="{7D7AB6FE-4646-42F5-9CE3-1F64E50E14E1}" destId="{08A3952F-28C6-4E8D-A886-A5CFE067FE94}" srcOrd="1" destOrd="0" presId="urn:microsoft.com/office/officeart/2005/8/layout/radial1"/>
    <dgm:cxn modelId="{08A0B456-936E-4BA4-89FF-F22CD19EA2B6}" srcId="{4A8E4B45-2748-48D2-A653-517372B4025F}" destId="{5E22256B-CA69-414E-A1C9-5B75A82EA8A5}" srcOrd="0" destOrd="0" parTransId="{1F398ED6-2391-4E08-B69D-A3879C5C8EE5}" sibTransId="{F705F767-3340-422B-958B-9F646998F0E4}"/>
    <dgm:cxn modelId="{F68F3785-1B9F-46DD-A38C-33760650A428}" srcId="{5E22256B-CA69-414E-A1C9-5B75A82EA8A5}" destId="{8DF7C794-28C0-44A8-AFF1-5F5711559CC2}" srcOrd="0" destOrd="0" parTransId="{BB64B780-EDCB-404D-8574-808565A68620}" sibTransId="{7EC473B2-E351-47DC-8339-F479BF603B0E}"/>
    <dgm:cxn modelId="{86EDC505-A258-4087-80C4-763AC1778A6C}" type="presOf" srcId="{7D7AB6FE-4646-42F5-9CE3-1F64E50E14E1}" destId="{4A018615-836C-46BF-B35F-B83B5CFE27CA}" srcOrd="0" destOrd="0" presId="urn:microsoft.com/office/officeart/2005/8/layout/radial1"/>
    <dgm:cxn modelId="{B8E2C66B-7DDC-408E-8665-D851DBBF7446}" srcId="{5E22256B-CA69-414E-A1C9-5B75A82EA8A5}" destId="{325AE051-512D-4D67-93DC-0ABAA9A2A404}" srcOrd="3" destOrd="0" parTransId="{1648CAE6-10CF-4B7A-B9EB-658A059E1545}" sibTransId="{813BCD4C-261B-4B55-967E-22177C240CB1}"/>
    <dgm:cxn modelId="{A25C3256-5215-426A-B17E-29997CBE3819}" type="presOf" srcId="{4797201E-2E2F-4C22-AF00-35954749D067}" destId="{F60983B7-43BC-4220-B6B7-6D9775C641B4}" srcOrd="0" destOrd="0" presId="urn:microsoft.com/office/officeart/2005/8/layout/radial1"/>
    <dgm:cxn modelId="{6CDD5F2F-871A-408D-8800-150EBEC05B6C}" type="presOf" srcId="{8DF7C794-28C0-44A8-AFF1-5F5711559CC2}" destId="{529336E0-4E39-4965-94A3-C92E0840CB65}" srcOrd="0" destOrd="0" presId="urn:microsoft.com/office/officeart/2005/8/layout/radial1"/>
    <dgm:cxn modelId="{980B925E-AD4E-44EF-9D75-91BF25073A69}" type="presOf" srcId="{5E22256B-CA69-414E-A1C9-5B75A82EA8A5}" destId="{50095188-6A38-4DD5-A088-B456089654CE}" srcOrd="0" destOrd="0" presId="urn:microsoft.com/office/officeart/2005/8/layout/radial1"/>
    <dgm:cxn modelId="{C6D22DCB-9EE4-4C0B-8E2A-0616FE7B3563}" type="presOf" srcId="{1648CAE6-10CF-4B7A-B9EB-658A059E1545}" destId="{0037BB5D-00AA-4547-984C-9D11A3B7B882}" srcOrd="0" destOrd="0" presId="urn:microsoft.com/office/officeart/2005/8/layout/radial1"/>
    <dgm:cxn modelId="{04674244-86ED-410A-A26C-5016F07CE072}" type="presOf" srcId="{72812AE2-DCBD-4FFB-ABAE-AE865E608980}" destId="{27A40252-DF08-43EF-B9A3-D7865FB01470}" srcOrd="0" destOrd="0" presId="urn:microsoft.com/office/officeart/2005/8/layout/radial1"/>
    <dgm:cxn modelId="{C9428854-4349-4376-8080-0F6BD8B217C1}" type="presOf" srcId="{325AE051-512D-4D67-93DC-0ABAA9A2A404}" destId="{F964A3B3-422E-4E11-A3F4-E8078735F1D3}" srcOrd="0" destOrd="0" presId="urn:microsoft.com/office/officeart/2005/8/layout/radial1"/>
    <dgm:cxn modelId="{60FC29A2-8D86-4542-B922-0C546493CA89}" type="presOf" srcId="{4A8E4B45-2748-48D2-A653-517372B4025F}" destId="{4078FA3A-E97F-4520-990F-3274DBD1FDFF}" srcOrd="0" destOrd="0" presId="urn:microsoft.com/office/officeart/2005/8/layout/radial1"/>
    <dgm:cxn modelId="{A3D7656C-F4E8-48F7-B9A1-3A0F4ABF5EB2}" type="presOf" srcId="{BB64B780-EDCB-404D-8574-808565A68620}" destId="{6120E4B7-29B6-40B5-B422-BB16FFDE4CA1}" srcOrd="1" destOrd="0" presId="urn:microsoft.com/office/officeart/2005/8/layout/radial1"/>
    <dgm:cxn modelId="{91C1E285-C241-496D-979B-534AFF2A4017}" srcId="{5E22256B-CA69-414E-A1C9-5B75A82EA8A5}" destId="{8EF053CE-2682-49C5-9355-12C3A11D1A55}" srcOrd="1" destOrd="0" parTransId="{7D7AB6FE-4646-42F5-9CE3-1F64E50E14E1}" sibTransId="{40C48C19-D650-4C5A-8A9C-A6B5FFA72EF9}"/>
    <dgm:cxn modelId="{6BD3CEBE-E7C6-4161-A3E5-1235E36B8166}" type="presOf" srcId="{72812AE2-DCBD-4FFB-ABAE-AE865E608980}" destId="{73ED76FE-E361-4986-9E70-AF159F95CB66}" srcOrd="1" destOrd="0" presId="urn:microsoft.com/office/officeart/2005/8/layout/radial1"/>
    <dgm:cxn modelId="{B4484010-250D-493D-BE9F-4304DD7025EE}" type="presOf" srcId="{BB64B780-EDCB-404D-8574-808565A68620}" destId="{749FC707-A6FD-467B-8D09-653875159454}" srcOrd="0" destOrd="0" presId="urn:microsoft.com/office/officeart/2005/8/layout/radial1"/>
    <dgm:cxn modelId="{70602082-74D5-4043-986D-6281860D71D0}" srcId="{5E22256B-CA69-414E-A1C9-5B75A82EA8A5}" destId="{4797201E-2E2F-4C22-AF00-35954749D067}" srcOrd="2" destOrd="0" parTransId="{72812AE2-DCBD-4FFB-ABAE-AE865E608980}" sibTransId="{2F528DD0-4E27-4E41-82E7-AACB03C84D84}"/>
    <dgm:cxn modelId="{154865C3-27AD-4B24-955B-54F4AA8CFE37}" type="presOf" srcId="{1648CAE6-10CF-4B7A-B9EB-658A059E1545}" destId="{33C44E97-6317-4BDB-9EED-75397F502E1B}" srcOrd="1" destOrd="0" presId="urn:microsoft.com/office/officeart/2005/8/layout/radial1"/>
    <dgm:cxn modelId="{E2198BFD-A255-4079-8CCD-BEBA58760E0E}" type="presOf" srcId="{8EF053CE-2682-49C5-9355-12C3A11D1A55}" destId="{EA06CBC0-2CCE-4747-9B9B-E1469B53E4DD}" srcOrd="0" destOrd="0" presId="urn:microsoft.com/office/officeart/2005/8/layout/radial1"/>
    <dgm:cxn modelId="{59632F8F-58F3-47E1-86EA-4980FA249988}" type="presParOf" srcId="{4078FA3A-E97F-4520-990F-3274DBD1FDFF}" destId="{50095188-6A38-4DD5-A088-B456089654CE}" srcOrd="0" destOrd="0" presId="urn:microsoft.com/office/officeart/2005/8/layout/radial1"/>
    <dgm:cxn modelId="{81D2251A-C714-47A9-8316-9613FE570190}" type="presParOf" srcId="{4078FA3A-E97F-4520-990F-3274DBD1FDFF}" destId="{749FC707-A6FD-467B-8D09-653875159454}" srcOrd="1" destOrd="0" presId="urn:microsoft.com/office/officeart/2005/8/layout/radial1"/>
    <dgm:cxn modelId="{B49B95A5-DD7C-4992-A299-C745B2232D65}" type="presParOf" srcId="{749FC707-A6FD-467B-8D09-653875159454}" destId="{6120E4B7-29B6-40B5-B422-BB16FFDE4CA1}" srcOrd="0" destOrd="0" presId="urn:microsoft.com/office/officeart/2005/8/layout/radial1"/>
    <dgm:cxn modelId="{A3459FAA-9119-4E4D-AEED-89D22720AECF}" type="presParOf" srcId="{4078FA3A-E97F-4520-990F-3274DBD1FDFF}" destId="{529336E0-4E39-4965-94A3-C92E0840CB65}" srcOrd="2" destOrd="0" presId="urn:microsoft.com/office/officeart/2005/8/layout/radial1"/>
    <dgm:cxn modelId="{056BF182-8482-4E35-8BAB-B664AD9B4C0B}" type="presParOf" srcId="{4078FA3A-E97F-4520-990F-3274DBD1FDFF}" destId="{4A018615-836C-46BF-B35F-B83B5CFE27CA}" srcOrd="3" destOrd="0" presId="urn:microsoft.com/office/officeart/2005/8/layout/radial1"/>
    <dgm:cxn modelId="{59EDAFAA-5DF1-4AA6-A153-77EE99FE1634}" type="presParOf" srcId="{4A018615-836C-46BF-B35F-B83B5CFE27CA}" destId="{08A3952F-28C6-4E8D-A886-A5CFE067FE94}" srcOrd="0" destOrd="0" presId="urn:microsoft.com/office/officeart/2005/8/layout/radial1"/>
    <dgm:cxn modelId="{A40F3493-9715-45BE-AF97-C6BEFCC7DF11}" type="presParOf" srcId="{4078FA3A-E97F-4520-990F-3274DBD1FDFF}" destId="{EA06CBC0-2CCE-4747-9B9B-E1469B53E4DD}" srcOrd="4" destOrd="0" presId="urn:microsoft.com/office/officeart/2005/8/layout/radial1"/>
    <dgm:cxn modelId="{5F6B39B8-6FF9-45A2-8413-BBEE844D601F}" type="presParOf" srcId="{4078FA3A-E97F-4520-990F-3274DBD1FDFF}" destId="{27A40252-DF08-43EF-B9A3-D7865FB01470}" srcOrd="5" destOrd="0" presId="urn:microsoft.com/office/officeart/2005/8/layout/radial1"/>
    <dgm:cxn modelId="{D8AD8883-9BBF-4D19-BD65-74417C68A13C}" type="presParOf" srcId="{27A40252-DF08-43EF-B9A3-D7865FB01470}" destId="{73ED76FE-E361-4986-9E70-AF159F95CB66}" srcOrd="0" destOrd="0" presId="urn:microsoft.com/office/officeart/2005/8/layout/radial1"/>
    <dgm:cxn modelId="{B1E2D75F-7A6B-475D-B645-408147E74F86}" type="presParOf" srcId="{4078FA3A-E97F-4520-990F-3274DBD1FDFF}" destId="{F60983B7-43BC-4220-B6B7-6D9775C641B4}" srcOrd="6" destOrd="0" presId="urn:microsoft.com/office/officeart/2005/8/layout/radial1"/>
    <dgm:cxn modelId="{B83E30A7-05E8-4985-9E06-38C030B3C088}" type="presParOf" srcId="{4078FA3A-E97F-4520-990F-3274DBD1FDFF}" destId="{0037BB5D-00AA-4547-984C-9D11A3B7B882}" srcOrd="7" destOrd="0" presId="urn:microsoft.com/office/officeart/2005/8/layout/radial1"/>
    <dgm:cxn modelId="{0BA55E1B-A6FC-4D7A-BD12-4713EA8DF741}" type="presParOf" srcId="{0037BB5D-00AA-4547-984C-9D11A3B7B882}" destId="{33C44E97-6317-4BDB-9EED-75397F502E1B}" srcOrd="0" destOrd="0" presId="urn:microsoft.com/office/officeart/2005/8/layout/radial1"/>
    <dgm:cxn modelId="{DBB6D987-0F44-4F38-A74C-982DDC52866E}" type="presParOf" srcId="{4078FA3A-E97F-4520-990F-3274DBD1FDFF}" destId="{F964A3B3-422E-4E11-A3F4-E8078735F1D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F87CC0-D92A-48E4-9394-5A6A831A6B8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324A7E-798C-476D-BBB7-03A99932A063}">
      <dgm:prSet phldrT="[Text]"/>
      <dgm:spPr/>
      <dgm:t>
        <a:bodyPr/>
        <a:lstStyle/>
        <a:p>
          <a:r>
            <a:rPr lang="en-US" dirty="0" smtClean="0"/>
            <a:t>FUTURE</a:t>
          </a:r>
          <a:endParaRPr lang="en-US" dirty="0"/>
        </a:p>
      </dgm:t>
    </dgm:pt>
    <dgm:pt modelId="{1DCAD20F-FEDD-498A-B50E-DE6C30A080E8}" type="parTrans" cxnId="{BDCAD674-2740-4A65-BC49-A1A88AB5E0DF}">
      <dgm:prSet/>
      <dgm:spPr/>
      <dgm:t>
        <a:bodyPr/>
        <a:lstStyle/>
        <a:p>
          <a:endParaRPr lang="en-US"/>
        </a:p>
      </dgm:t>
    </dgm:pt>
    <dgm:pt modelId="{07A72E9D-0E64-42C9-869D-8365F7E056A7}" type="sibTrans" cxnId="{BDCAD674-2740-4A65-BC49-A1A88AB5E0DF}">
      <dgm:prSet/>
      <dgm:spPr/>
      <dgm:t>
        <a:bodyPr/>
        <a:lstStyle/>
        <a:p>
          <a:endParaRPr lang="en-US"/>
        </a:p>
      </dgm:t>
    </dgm:pt>
    <dgm:pt modelId="{58794B8C-5036-458D-B105-EB381860E70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CONTINUOUS</a:t>
          </a:r>
          <a:endParaRPr lang="en-US" dirty="0"/>
        </a:p>
      </dgm:t>
    </dgm:pt>
    <dgm:pt modelId="{2A941788-D0DB-4A99-94A6-2562545C4024}" type="parTrans" cxnId="{711BFA27-84D2-45F9-8EC3-53DAED1A1886}">
      <dgm:prSet/>
      <dgm:spPr/>
      <dgm:t>
        <a:bodyPr/>
        <a:lstStyle/>
        <a:p>
          <a:endParaRPr lang="en-US"/>
        </a:p>
      </dgm:t>
    </dgm:pt>
    <dgm:pt modelId="{CD1ED071-992C-4AE3-AB75-E727AFA56F32}" type="sibTrans" cxnId="{711BFA27-84D2-45F9-8EC3-53DAED1A1886}">
      <dgm:prSet/>
      <dgm:spPr/>
      <dgm:t>
        <a:bodyPr/>
        <a:lstStyle/>
        <a:p>
          <a:endParaRPr lang="en-US"/>
        </a:p>
      </dgm:t>
    </dgm:pt>
    <dgm:pt modelId="{5802B930-C7A4-422F-9DCA-F17853E16C4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PERFECT</a:t>
          </a:r>
          <a:endParaRPr lang="en-US" dirty="0"/>
        </a:p>
      </dgm:t>
    </dgm:pt>
    <dgm:pt modelId="{D21E218A-C878-4529-B073-A9C7778FAC7B}" type="parTrans" cxnId="{5711AA36-0D91-42E1-A165-6D978C6810CD}">
      <dgm:prSet/>
      <dgm:spPr/>
      <dgm:t>
        <a:bodyPr/>
        <a:lstStyle/>
        <a:p>
          <a:endParaRPr lang="en-US"/>
        </a:p>
      </dgm:t>
    </dgm:pt>
    <dgm:pt modelId="{D2AA80D7-CA91-461F-94C5-6CCFE6A84048}" type="sibTrans" cxnId="{5711AA36-0D91-42E1-A165-6D978C6810CD}">
      <dgm:prSet/>
      <dgm:spPr/>
      <dgm:t>
        <a:bodyPr/>
        <a:lstStyle/>
        <a:p>
          <a:endParaRPr lang="en-US"/>
        </a:p>
      </dgm:t>
    </dgm:pt>
    <dgm:pt modelId="{77E5E213-9962-493B-9C47-93CFAA0068DC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PERFECT   CONTINUOUS</a:t>
          </a:r>
          <a:endParaRPr lang="en-US" sz="2400" dirty="0"/>
        </a:p>
      </dgm:t>
    </dgm:pt>
    <dgm:pt modelId="{9714F594-49FF-4C9D-8800-C073BA425705}" type="parTrans" cxnId="{EB414848-766C-4CE6-9468-D61BF88F9890}">
      <dgm:prSet/>
      <dgm:spPr/>
      <dgm:t>
        <a:bodyPr/>
        <a:lstStyle/>
        <a:p>
          <a:endParaRPr lang="en-US"/>
        </a:p>
      </dgm:t>
    </dgm:pt>
    <dgm:pt modelId="{263CA2EA-DD6D-418F-86C3-E16A0F0C1790}" type="sibTrans" cxnId="{EB414848-766C-4CE6-9468-D61BF88F9890}">
      <dgm:prSet/>
      <dgm:spPr/>
      <dgm:t>
        <a:bodyPr/>
        <a:lstStyle/>
        <a:p>
          <a:endParaRPr lang="en-US"/>
        </a:p>
      </dgm:t>
    </dgm:pt>
    <dgm:pt modelId="{202C3276-1BEB-4E75-A950-13400E154CF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INDEFINITE</a:t>
          </a:r>
          <a:endParaRPr lang="en-US" dirty="0"/>
        </a:p>
      </dgm:t>
    </dgm:pt>
    <dgm:pt modelId="{8943BB02-E8B3-43C5-BE45-48575D49D862}" type="parTrans" cxnId="{5DD7E22A-2E09-449F-8A85-AEC14A828919}">
      <dgm:prSet/>
      <dgm:spPr/>
      <dgm:t>
        <a:bodyPr/>
        <a:lstStyle/>
        <a:p>
          <a:endParaRPr lang="en-US"/>
        </a:p>
      </dgm:t>
    </dgm:pt>
    <dgm:pt modelId="{891079F1-15F4-4E14-A019-79162E0CDBD5}" type="sibTrans" cxnId="{5DD7E22A-2E09-449F-8A85-AEC14A828919}">
      <dgm:prSet/>
      <dgm:spPr/>
      <dgm:t>
        <a:bodyPr/>
        <a:lstStyle/>
        <a:p>
          <a:endParaRPr lang="en-US"/>
        </a:p>
      </dgm:t>
    </dgm:pt>
    <dgm:pt modelId="{308FB700-EFEC-4ED9-BCDA-5D22FF850C48}" type="pres">
      <dgm:prSet presAssocID="{3AF87CC0-D92A-48E4-9394-5A6A831A6B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93B95-0565-48B6-AC63-59AFD0EED091}" type="pres">
      <dgm:prSet presAssocID="{21324A7E-798C-476D-BBB7-03A99932A063}" presName="centerShape" presStyleLbl="node0" presStyleIdx="0" presStyleCnt="1"/>
      <dgm:spPr/>
      <dgm:t>
        <a:bodyPr/>
        <a:lstStyle/>
        <a:p>
          <a:endParaRPr lang="en-US"/>
        </a:p>
      </dgm:t>
    </dgm:pt>
    <dgm:pt modelId="{FF3FB7A8-62A4-42CA-8CD6-A307983BB8D3}" type="pres">
      <dgm:prSet presAssocID="{2A941788-D0DB-4A99-94A6-2562545C4024}" presName="Name9" presStyleLbl="parChTrans1D2" presStyleIdx="0" presStyleCnt="4"/>
      <dgm:spPr/>
      <dgm:t>
        <a:bodyPr/>
        <a:lstStyle/>
        <a:p>
          <a:endParaRPr lang="en-US"/>
        </a:p>
      </dgm:t>
    </dgm:pt>
    <dgm:pt modelId="{ADE6B4F8-6269-482C-87BB-D1E8C3070566}" type="pres">
      <dgm:prSet presAssocID="{2A941788-D0DB-4A99-94A6-2562545C402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FF0D975D-117A-45FE-8362-72E8690B2684}" type="pres">
      <dgm:prSet presAssocID="{58794B8C-5036-458D-B105-EB381860E704}" presName="node" presStyleLbl="node1" presStyleIdx="0" presStyleCnt="4" custScaleX="199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3BD58-1384-4630-B915-43159A35293E}" type="pres">
      <dgm:prSet presAssocID="{D21E218A-C878-4529-B073-A9C7778FAC7B}" presName="Name9" presStyleLbl="parChTrans1D2" presStyleIdx="1" presStyleCnt="4"/>
      <dgm:spPr/>
      <dgm:t>
        <a:bodyPr/>
        <a:lstStyle/>
        <a:p>
          <a:endParaRPr lang="en-US"/>
        </a:p>
      </dgm:t>
    </dgm:pt>
    <dgm:pt modelId="{48AA28A0-F26B-4884-9D4A-CC4BAC47EB31}" type="pres">
      <dgm:prSet presAssocID="{D21E218A-C878-4529-B073-A9C7778FAC7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29B3147-9FD4-4786-ABD0-DFC0BC96BBD0}" type="pres">
      <dgm:prSet presAssocID="{5802B930-C7A4-422F-9DCA-F17853E16C4C}" presName="node" presStyleLbl="node1" presStyleIdx="1" presStyleCnt="4" custScaleX="150322" custRadScaleRad="121612" custRadScaleInc="-2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B5A83-6C49-48ED-8D4A-366E01AA0AAA}" type="pres">
      <dgm:prSet presAssocID="{9714F594-49FF-4C9D-8800-C073BA425705}" presName="Name9" presStyleLbl="parChTrans1D2" presStyleIdx="2" presStyleCnt="4"/>
      <dgm:spPr/>
      <dgm:t>
        <a:bodyPr/>
        <a:lstStyle/>
        <a:p>
          <a:endParaRPr lang="en-US"/>
        </a:p>
      </dgm:t>
    </dgm:pt>
    <dgm:pt modelId="{3B90EE5D-D4E0-4D48-B6FC-B13872C07BA1}" type="pres">
      <dgm:prSet presAssocID="{9714F594-49FF-4C9D-8800-C073BA42570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9491125-3CFE-44E4-84A2-A5FCD59F697E}" type="pres">
      <dgm:prSet presAssocID="{77E5E213-9962-493B-9C47-93CFAA0068DC}" presName="node" presStyleLbl="node1" presStyleIdx="2" presStyleCnt="4" custScaleX="286339" custRadScaleRad="92811" custRadScaleInc="-4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17C7D-4EAA-4597-9A49-F82CD739D2D5}" type="pres">
      <dgm:prSet presAssocID="{8943BB02-E8B3-43C5-BE45-48575D49D862}" presName="Name9" presStyleLbl="parChTrans1D2" presStyleIdx="3" presStyleCnt="4"/>
      <dgm:spPr/>
      <dgm:t>
        <a:bodyPr/>
        <a:lstStyle/>
        <a:p>
          <a:endParaRPr lang="en-US"/>
        </a:p>
      </dgm:t>
    </dgm:pt>
    <dgm:pt modelId="{FFE6ECD3-E416-40CB-A4E9-1217ED2B21F8}" type="pres">
      <dgm:prSet presAssocID="{8943BB02-E8B3-43C5-BE45-48575D49D86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6B24526-F1F1-4290-81F0-D6D5DF10139C}" type="pres">
      <dgm:prSet presAssocID="{202C3276-1BEB-4E75-A950-13400E154CFA}" presName="node" presStyleLbl="node1" presStyleIdx="3" presStyleCnt="4" custScaleX="171808" custRadScaleRad="130854" custRadScaleInc="1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E7FC34-4945-48EE-8855-3E1F288D02CE}" type="presOf" srcId="{3AF87CC0-D92A-48E4-9394-5A6A831A6B84}" destId="{308FB700-EFEC-4ED9-BCDA-5D22FF850C48}" srcOrd="0" destOrd="0" presId="urn:microsoft.com/office/officeart/2005/8/layout/radial1"/>
    <dgm:cxn modelId="{5DD7E22A-2E09-449F-8A85-AEC14A828919}" srcId="{21324A7E-798C-476D-BBB7-03A99932A063}" destId="{202C3276-1BEB-4E75-A950-13400E154CFA}" srcOrd="3" destOrd="0" parTransId="{8943BB02-E8B3-43C5-BE45-48575D49D862}" sibTransId="{891079F1-15F4-4E14-A019-79162E0CDBD5}"/>
    <dgm:cxn modelId="{54E0878F-857B-47E2-875E-FF594A7BD5B9}" type="presOf" srcId="{5802B930-C7A4-422F-9DCA-F17853E16C4C}" destId="{C29B3147-9FD4-4786-ABD0-DFC0BC96BBD0}" srcOrd="0" destOrd="0" presId="urn:microsoft.com/office/officeart/2005/8/layout/radial1"/>
    <dgm:cxn modelId="{69FF59B8-08C5-4A22-9BB2-B50B94FA0868}" type="presOf" srcId="{2A941788-D0DB-4A99-94A6-2562545C4024}" destId="{ADE6B4F8-6269-482C-87BB-D1E8C3070566}" srcOrd="1" destOrd="0" presId="urn:microsoft.com/office/officeart/2005/8/layout/radial1"/>
    <dgm:cxn modelId="{BDCAD674-2740-4A65-BC49-A1A88AB5E0DF}" srcId="{3AF87CC0-D92A-48E4-9394-5A6A831A6B84}" destId="{21324A7E-798C-476D-BBB7-03A99932A063}" srcOrd="0" destOrd="0" parTransId="{1DCAD20F-FEDD-498A-B50E-DE6C30A080E8}" sibTransId="{07A72E9D-0E64-42C9-869D-8365F7E056A7}"/>
    <dgm:cxn modelId="{A101F571-915D-4BAB-9AD8-445288EF7956}" type="presOf" srcId="{D21E218A-C878-4529-B073-A9C7778FAC7B}" destId="{CEA3BD58-1384-4630-B915-43159A35293E}" srcOrd="0" destOrd="0" presId="urn:microsoft.com/office/officeart/2005/8/layout/radial1"/>
    <dgm:cxn modelId="{F7A96336-AF5C-4CC6-94AF-D39B9F05E19B}" type="presOf" srcId="{8943BB02-E8B3-43C5-BE45-48575D49D862}" destId="{FFE6ECD3-E416-40CB-A4E9-1217ED2B21F8}" srcOrd="1" destOrd="0" presId="urn:microsoft.com/office/officeart/2005/8/layout/radial1"/>
    <dgm:cxn modelId="{B6F8C134-D792-4B47-96EB-3ED4A855A12E}" type="presOf" srcId="{77E5E213-9962-493B-9C47-93CFAA0068DC}" destId="{69491125-3CFE-44E4-84A2-A5FCD59F697E}" srcOrd="0" destOrd="0" presId="urn:microsoft.com/office/officeart/2005/8/layout/radial1"/>
    <dgm:cxn modelId="{BC3372D6-A235-4F53-A1AF-9FBE0C5C4B58}" type="presOf" srcId="{9714F594-49FF-4C9D-8800-C073BA425705}" destId="{3B90EE5D-D4E0-4D48-B6FC-B13872C07BA1}" srcOrd="1" destOrd="0" presId="urn:microsoft.com/office/officeart/2005/8/layout/radial1"/>
    <dgm:cxn modelId="{BD686C81-925C-4658-A710-728B3E2E3494}" type="presOf" srcId="{D21E218A-C878-4529-B073-A9C7778FAC7B}" destId="{48AA28A0-F26B-4884-9D4A-CC4BAC47EB31}" srcOrd="1" destOrd="0" presId="urn:microsoft.com/office/officeart/2005/8/layout/radial1"/>
    <dgm:cxn modelId="{FB7B7913-AE4E-46A7-BEF0-3BA3DDD83E3B}" type="presOf" srcId="{58794B8C-5036-458D-B105-EB381860E704}" destId="{FF0D975D-117A-45FE-8362-72E8690B2684}" srcOrd="0" destOrd="0" presId="urn:microsoft.com/office/officeart/2005/8/layout/radial1"/>
    <dgm:cxn modelId="{C36E70A7-A4D0-46BC-9DE2-AF33CD91496E}" type="presOf" srcId="{21324A7E-798C-476D-BBB7-03A99932A063}" destId="{F0393B95-0565-48B6-AC63-59AFD0EED091}" srcOrd="0" destOrd="0" presId="urn:microsoft.com/office/officeart/2005/8/layout/radial1"/>
    <dgm:cxn modelId="{EB414848-766C-4CE6-9468-D61BF88F9890}" srcId="{21324A7E-798C-476D-BBB7-03A99932A063}" destId="{77E5E213-9962-493B-9C47-93CFAA0068DC}" srcOrd="2" destOrd="0" parTransId="{9714F594-49FF-4C9D-8800-C073BA425705}" sibTransId="{263CA2EA-DD6D-418F-86C3-E16A0F0C1790}"/>
    <dgm:cxn modelId="{5711AA36-0D91-42E1-A165-6D978C6810CD}" srcId="{21324A7E-798C-476D-BBB7-03A99932A063}" destId="{5802B930-C7A4-422F-9DCA-F17853E16C4C}" srcOrd="1" destOrd="0" parTransId="{D21E218A-C878-4529-B073-A9C7778FAC7B}" sibTransId="{D2AA80D7-CA91-461F-94C5-6CCFE6A84048}"/>
    <dgm:cxn modelId="{EC769193-CE6E-4871-A8D1-058F5920E672}" type="presOf" srcId="{8943BB02-E8B3-43C5-BE45-48575D49D862}" destId="{EF117C7D-4EAA-4597-9A49-F82CD739D2D5}" srcOrd="0" destOrd="0" presId="urn:microsoft.com/office/officeart/2005/8/layout/radial1"/>
    <dgm:cxn modelId="{711BFA27-84D2-45F9-8EC3-53DAED1A1886}" srcId="{21324A7E-798C-476D-BBB7-03A99932A063}" destId="{58794B8C-5036-458D-B105-EB381860E704}" srcOrd="0" destOrd="0" parTransId="{2A941788-D0DB-4A99-94A6-2562545C4024}" sibTransId="{CD1ED071-992C-4AE3-AB75-E727AFA56F32}"/>
    <dgm:cxn modelId="{1BFA900A-7974-4AE2-9C6C-9B3C5711D119}" type="presOf" srcId="{202C3276-1BEB-4E75-A950-13400E154CFA}" destId="{56B24526-F1F1-4290-81F0-D6D5DF10139C}" srcOrd="0" destOrd="0" presId="urn:microsoft.com/office/officeart/2005/8/layout/radial1"/>
    <dgm:cxn modelId="{A88F6F2C-BA0D-4B07-BCEB-53EBC0A8E0FA}" type="presOf" srcId="{2A941788-D0DB-4A99-94A6-2562545C4024}" destId="{FF3FB7A8-62A4-42CA-8CD6-A307983BB8D3}" srcOrd="0" destOrd="0" presId="urn:microsoft.com/office/officeart/2005/8/layout/radial1"/>
    <dgm:cxn modelId="{4775637D-68C1-489F-89BA-9D9C6DF8A4EF}" type="presOf" srcId="{9714F594-49FF-4C9D-8800-C073BA425705}" destId="{31AB5A83-6C49-48ED-8D4A-366E01AA0AAA}" srcOrd="0" destOrd="0" presId="urn:microsoft.com/office/officeart/2005/8/layout/radial1"/>
    <dgm:cxn modelId="{4DB79E5A-1AD4-400D-91D1-BD0F9FA5CCFD}" type="presParOf" srcId="{308FB700-EFEC-4ED9-BCDA-5D22FF850C48}" destId="{F0393B95-0565-48B6-AC63-59AFD0EED091}" srcOrd="0" destOrd="0" presId="urn:microsoft.com/office/officeart/2005/8/layout/radial1"/>
    <dgm:cxn modelId="{70CAB37A-CBCB-456C-8924-B74EB6BFF832}" type="presParOf" srcId="{308FB700-EFEC-4ED9-BCDA-5D22FF850C48}" destId="{FF3FB7A8-62A4-42CA-8CD6-A307983BB8D3}" srcOrd="1" destOrd="0" presId="urn:microsoft.com/office/officeart/2005/8/layout/radial1"/>
    <dgm:cxn modelId="{A64B5DE3-428F-4DE8-AB90-287F441FF236}" type="presParOf" srcId="{FF3FB7A8-62A4-42CA-8CD6-A307983BB8D3}" destId="{ADE6B4F8-6269-482C-87BB-D1E8C3070566}" srcOrd="0" destOrd="0" presId="urn:microsoft.com/office/officeart/2005/8/layout/radial1"/>
    <dgm:cxn modelId="{BAC86927-288B-4148-B9B7-002760515C1F}" type="presParOf" srcId="{308FB700-EFEC-4ED9-BCDA-5D22FF850C48}" destId="{FF0D975D-117A-45FE-8362-72E8690B2684}" srcOrd="2" destOrd="0" presId="urn:microsoft.com/office/officeart/2005/8/layout/radial1"/>
    <dgm:cxn modelId="{FC44AE55-7BED-4F2B-8332-9244362F6486}" type="presParOf" srcId="{308FB700-EFEC-4ED9-BCDA-5D22FF850C48}" destId="{CEA3BD58-1384-4630-B915-43159A35293E}" srcOrd="3" destOrd="0" presId="urn:microsoft.com/office/officeart/2005/8/layout/radial1"/>
    <dgm:cxn modelId="{0DAB5D4D-9291-49BB-8D73-8239513B5707}" type="presParOf" srcId="{CEA3BD58-1384-4630-B915-43159A35293E}" destId="{48AA28A0-F26B-4884-9D4A-CC4BAC47EB31}" srcOrd="0" destOrd="0" presId="urn:microsoft.com/office/officeart/2005/8/layout/radial1"/>
    <dgm:cxn modelId="{D63E4092-26CE-4E6D-9FBB-A77FAE87D2B1}" type="presParOf" srcId="{308FB700-EFEC-4ED9-BCDA-5D22FF850C48}" destId="{C29B3147-9FD4-4786-ABD0-DFC0BC96BBD0}" srcOrd="4" destOrd="0" presId="urn:microsoft.com/office/officeart/2005/8/layout/radial1"/>
    <dgm:cxn modelId="{C2907C38-3CB9-4E94-ACF8-4A0ECFB1ECDB}" type="presParOf" srcId="{308FB700-EFEC-4ED9-BCDA-5D22FF850C48}" destId="{31AB5A83-6C49-48ED-8D4A-366E01AA0AAA}" srcOrd="5" destOrd="0" presId="urn:microsoft.com/office/officeart/2005/8/layout/radial1"/>
    <dgm:cxn modelId="{6C504D94-0B52-4FC5-A2CC-7CAC9C4765FE}" type="presParOf" srcId="{31AB5A83-6C49-48ED-8D4A-366E01AA0AAA}" destId="{3B90EE5D-D4E0-4D48-B6FC-B13872C07BA1}" srcOrd="0" destOrd="0" presId="urn:microsoft.com/office/officeart/2005/8/layout/radial1"/>
    <dgm:cxn modelId="{DC7F1A62-D834-47BF-AB6A-3D73CD8619A3}" type="presParOf" srcId="{308FB700-EFEC-4ED9-BCDA-5D22FF850C48}" destId="{69491125-3CFE-44E4-84A2-A5FCD59F697E}" srcOrd="6" destOrd="0" presId="urn:microsoft.com/office/officeart/2005/8/layout/radial1"/>
    <dgm:cxn modelId="{853E0583-1D12-4DC7-A8F8-18A45ABA4AB1}" type="presParOf" srcId="{308FB700-EFEC-4ED9-BCDA-5D22FF850C48}" destId="{EF117C7D-4EAA-4597-9A49-F82CD739D2D5}" srcOrd="7" destOrd="0" presId="urn:microsoft.com/office/officeart/2005/8/layout/radial1"/>
    <dgm:cxn modelId="{CD995CFC-0D45-42BF-8212-467A7D5E4981}" type="presParOf" srcId="{EF117C7D-4EAA-4597-9A49-F82CD739D2D5}" destId="{FFE6ECD3-E416-40CB-A4E9-1217ED2B21F8}" srcOrd="0" destOrd="0" presId="urn:microsoft.com/office/officeart/2005/8/layout/radial1"/>
    <dgm:cxn modelId="{98B678C8-3F48-4A49-962C-46EB3CB841DC}" type="presParOf" srcId="{308FB700-EFEC-4ED9-BCDA-5D22FF850C48}" destId="{56B24526-F1F1-4290-81F0-D6D5DF10139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9E241-3C5E-4844-9AA5-B69FCF96A6A6}">
      <dsp:nvSpPr>
        <dsp:cNvPr id="0" name=""/>
        <dsp:cNvSpPr/>
      </dsp:nvSpPr>
      <dsp:spPr>
        <a:xfrm rot="2681578">
          <a:off x="1862423" y="2811699"/>
          <a:ext cx="376490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376490" y="2882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DC4E8-60D8-4C75-939E-D1E6BEA3FE94}">
      <dsp:nvSpPr>
        <dsp:cNvPr id="0" name=""/>
        <dsp:cNvSpPr/>
      </dsp:nvSpPr>
      <dsp:spPr>
        <a:xfrm>
          <a:off x="1916848" y="2003171"/>
          <a:ext cx="495719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495719" y="2882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0AC31-94AC-4699-83A9-525B72CBCF51}">
      <dsp:nvSpPr>
        <dsp:cNvPr id="0" name=""/>
        <dsp:cNvSpPr/>
      </dsp:nvSpPr>
      <dsp:spPr>
        <a:xfrm rot="18923956">
          <a:off x="1861508" y="1194283"/>
          <a:ext cx="384325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384325" y="2882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E8DA2-1C01-4837-8A5C-9594E15DE044}">
      <dsp:nvSpPr>
        <dsp:cNvPr id="0" name=""/>
        <dsp:cNvSpPr/>
      </dsp:nvSpPr>
      <dsp:spPr>
        <a:xfrm>
          <a:off x="285937" y="1193796"/>
          <a:ext cx="1952625" cy="1952625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lumMod val="110000"/>
              </a:schemeClr>
            </a:gs>
            <a:gs pos="88000">
              <a:schemeClr val="dk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961CB2E8-D1E7-474C-8342-170A444B1168}">
      <dsp:nvSpPr>
        <dsp:cNvPr id="0" name=""/>
        <dsp:cNvSpPr/>
      </dsp:nvSpPr>
      <dsp:spPr>
        <a:xfrm>
          <a:off x="1709700" y="64"/>
          <a:ext cx="1980348" cy="1171575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PRESENT</a:t>
          </a:r>
          <a:endParaRPr lang="en-US" sz="2800" kern="1200" dirty="0"/>
        </a:p>
      </dsp:txBody>
      <dsp:txXfrm>
        <a:off x="1999715" y="171637"/>
        <a:ext cx="1400318" cy="828429"/>
      </dsp:txXfrm>
    </dsp:sp>
    <dsp:sp modelId="{D381506E-0CF5-4ED1-B2ED-7C83EE905FDD}">
      <dsp:nvSpPr>
        <dsp:cNvPr id="0" name=""/>
        <dsp:cNvSpPr/>
      </dsp:nvSpPr>
      <dsp:spPr>
        <a:xfrm>
          <a:off x="2412568" y="1446212"/>
          <a:ext cx="1475751" cy="1171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PAST</a:t>
          </a:r>
          <a:endParaRPr lang="en-US" sz="3200" kern="1200" dirty="0"/>
        </a:p>
      </dsp:txBody>
      <dsp:txXfrm>
        <a:off x="2628687" y="1617785"/>
        <a:ext cx="1043513" cy="828429"/>
      </dsp:txXfrm>
    </dsp:sp>
    <dsp:sp modelId="{38905F13-1411-42FA-BCBE-861BD9E45345}">
      <dsp:nvSpPr>
        <dsp:cNvPr id="0" name=""/>
        <dsp:cNvSpPr/>
      </dsp:nvSpPr>
      <dsp:spPr>
        <a:xfrm>
          <a:off x="1686129" y="2892360"/>
          <a:ext cx="2018061" cy="1171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FUTURE</a:t>
          </a:r>
          <a:endParaRPr lang="en-US" sz="3100" kern="1200" dirty="0"/>
        </a:p>
      </dsp:txBody>
      <dsp:txXfrm>
        <a:off x="1981667" y="3063933"/>
        <a:ext cx="1426985" cy="828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BBAA4-60DE-490F-B33F-D6861AEF40EC}">
      <dsp:nvSpPr>
        <dsp:cNvPr id="0" name=""/>
        <dsp:cNvSpPr/>
      </dsp:nvSpPr>
      <dsp:spPr>
        <a:xfrm>
          <a:off x="3482129" y="2109928"/>
          <a:ext cx="1601505" cy="1601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PRESENT</a:t>
          </a:r>
          <a:endParaRPr lang="en-US" sz="2200" kern="1200" dirty="0"/>
        </a:p>
      </dsp:txBody>
      <dsp:txXfrm>
        <a:off x="3716664" y="2344463"/>
        <a:ext cx="1132435" cy="1132435"/>
      </dsp:txXfrm>
    </dsp:sp>
    <dsp:sp modelId="{04337D53-5F3E-4182-A3A0-3D75F8E28B1F}">
      <dsp:nvSpPr>
        <dsp:cNvPr id="0" name=""/>
        <dsp:cNvSpPr/>
      </dsp:nvSpPr>
      <dsp:spPr>
        <a:xfrm rot="16200000">
          <a:off x="4040640" y="1850333"/>
          <a:ext cx="484483" cy="34707"/>
        </a:xfrm>
        <a:custGeom>
          <a:avLst/>
          <a:gdLst/>
          <a:ahLst/>
          <a:cxnLst/>
          <a:rect l="0" t="0" r="0" b="0"/>
          <a:pathLst>
            <a:path>
              <a:moveTo>
                <a:pt x="0" y="17353"/>
              </a:moveTo>
              <a:lnTo>
                <a:pt x="484483" y="173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70770" y="1855575"/>
        <a:ext cx="24224" cy="24224"/>
      </dsp:txXfrm>
    </dsp:sp>
    <dsp:sp modelId="{855E269D-C2AB-4A68-AD5A-E0E906DEED50}">
      <dsp:nvSpPr>
        <dsp:cNvPr id="0" name=""/>
        <dsp:cNvSpPr/>
      </dsp:nvSpPr>
      <dsp:spPr>
        <a:xfrm>
          <a:off x="2720782" y="23940"/>
          <a:ext cx="3124200" cy="1601505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CONTINUOUS</a:t>
          </a:r>
          <a:endParaRPr lang="en-US" sz="2800" kern="1200" dirty="0"/>
        </a:p>
      </dsp:txBody>
      <dsp:txXfrm>
        <a:off x="3178310" y="258475"/>
        <a:ext cx="2209144" cy="1132435"/>
      </dsp:txXfrm>
    </dsp:sp>
    <dsp:sp modelId="{08CF0FB9-BEF4-4A54-8892-9A45E0AF60CF}">
      <dsp:nvSpPr>
        <dsp:cNvPr id="0" name=""/>
        <dsp:cNvSpPr/>
      </dsp:nvSpPr>
      <dsp:spPr>
        <a:xfrm rot="21511575">
          <a:off x="5083334" y="2870010"/>
          <a:ext cx="211708" cy="34707"/>
        </a:xfrm>
        <a:custGeom>
          <a:avLst/>
          <a:gdLst/>
          <a:ahLst/>
          <a:cxnLst/>
          <a:rect l="0" t="0" r="0" b="0"/>
          <a:pathLst>
            <a:path>
              <a:moveTo>
                <a:pt x="0" y="17353"/>
              </a:moveTo>
              <a:lnTo>
                <a:pt x="211708" y="173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3896" y="2882071"/>
        <a:ext cx="10585" cy="10585"/>
      </dsp:txXfrm>
    </dsp:sp>
    <dsp:sp modelId="{F4412350-043D-42B7-BF0C-2117FDCE91BE}">
      <dsp:nvSpPr>
        <dsp:cNvPr id="0" name=""/>
        <dsp:cNvSpPr/>
      </dsp:nvSpPr>
      <dsp:spPr>
        <a:xfrm>
          <a:off x="5294444" y="2057396"/>
          <a:ext cx="2060640" cy="1601505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PERFECT</a:t>
          </a:r>
          <a:endParaRPr lang="en-US" sz="2800" kern="1200" dirty="0"/>
        </a:p>
      </dsp:txBody>
      <dsp:txXfrm>
        <a:off x="5596218" y="2291931"/>
        <a:ext cx="1457092" cy="1132435"/>
      </dsp:txXfrm>
    </dsp:sp>
    <dsp:sp modelId="{D54E2B40-9919-4F28-8C7C-747BDA6806DB}">
      <dsp:nvSpPr>
        <dsp:cNvPr id="0" name=""/>
        <dsp:cNvSpPr/>
      </dsp:nvSpPr>
      <dsp:spPr>
        <a:xfrm rot="5400000">
          <a:off x="4040640" y="3936322"/>
          <a:ext cx="484483" cy="34707"/>
        </a:xfrm>
        <a:custGeom>
          <a:avLst/>
          <a:gdLst/>
          <a:ahLst/>
          <a:cxnLst/>
          <a:rect l="0" t="0" r="0" b="0"/>
          <a:pathLst>
            <a:path>
              <a:moveTo>
                <a:pt x="0" y="17353"/>
              </a:moveTo>
              <a:lnTo>
                <a:pt x="484483" y="173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70770" y="3941563"/>
        <a:ext cx="24224" cy="24224"/>
      </dsp:txXfrm>
    </dsp:sp>
    <dsp:sp modelId="{C69562E6-C59F-46BB-A9D3-E76318A4B55F}">
      <dsp:nvSpPr>
        <dsp:cNvPr id="0" name=""/>
        <dsp:cNvSpPr/>
      </dsp:nvSpPr>
      <dsp:spPr>
        <a:xfrm>
          <a:off x="2949380" y="4195917"/>
          <a:ext cx="2667002" cy="1601505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lumMod val="110000"/>
              </a:schemeClr>
            </a:gs>
            <a:gs pos="88000">
              <a:schemeClr val="dk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PERFECT CONTINOUOS</a:t>
          </a:r>
          <a:endParaRPr lang="en-US" sz="2400" kern="1200" dirty="0"/>
        </a:p>
      </dsp:txBody>
      <dsp:txXfrm>
        <a:off x="3339953" y="4430452"/>
        <a:ext cx="1885856" cy="1132435"/>
      </dsp:txXfrm>
    </dsp:sp>
    <dsp:sp modelId="{88890236-9B8B-4410-9382-2025E5600794}">
      <dsp:nvSpPr>
        <dsp:cNvPr id="0" name=""/>
        <dsp:cNvSpPr/>
      </dsp:nvSpPr>
      <dsp:spPr>
        <a:xfrm rot="10766385">
          <a:off x="3151428" y="2902774"/>
          <a:ext cx="330747" cy="34707"/>
        </a:xfrm>
        <a:custGeom>
          <a:avLst/>
          <a:gdLst/>
          <a:ahLst/>
          <a:cxnLst/>
          <a:rect l="0" t="0" r="0" b="0"/>
          <a:pathLst>
            <a:path>
              <a:moveTo>
                <a:pt x="0" y="17353"/>
              </a:moveTo>
              <a:lnTo>
                <a:pt x="330747" y="173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8533" y="2911859"/>
        <a:ext cx="16537" cy="16537"/>
      </dsp:txXfrm>
    </dsp:sp>
    <dsp:sp modelId="{B5028D10-B1B1-4FE4-BB29-977B9A3EB603}">
      <dsp:nvSpPr>
        <dsp:cNvPr id="0" name=""/>
        <dsp:cNvSpPr/>
      </dsp:nvSpPr>
      <dsp:spPr>
        <a:xfrm>
          <a:off x="571026" y="2133608"/>
          <a:ext cx="2580569" cy="1601505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INDEFINITE</a:t>
          </a:r>
          <a:endParaRPr lang="en-US" sz="2800" kern="1200" dirty="0"/>
        </a:p>
      </dsp:txBody>
      <dsp:txXfrm>
        <a:off x="948942" y="2368143"/>
        <a:ext cx="1824737" cy="1132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95188-6A38-4DD5-A088-B456089654CE}">
      <dsp:nvSpPr>
        <dsp:cNvPr id="0" name=""/>
        <dsp:cNvSpPr/>
      </dsp:nvSpPr>
      <dsp:spPr>
        <a:xfrm>
          <a:off x="3371765" y="2153475"/>
          <a:ext cx="1636649" cy="1636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PAST</a:t>
          </a:r>
          <a:endParaRPr lang="en-US" sz="4100" kern="1200" dirty="0"/>
        </a:p>
      </dsp:txBody>
      <dsp:txXfrm>
        <a:off x="3611447" y="2393157"/>
        <a:ext cx="1157285" cy="1157285"/>
      </dsp:txXfrm>
    </dsp:sp>
    <dsp:sp modelId="{749FC707-A6FD-467B-8D09-653875159454}">
      <dsp:nvSpPr>
        <dsp:cNvPr id="0" name=""/>
        <dsp:cNvSpPr/>
      </dsp:nvSpPr>
      <dsp:spPr>
        <a:xfrm rot="16197678">
          <a:off x="3930949" y="1877163"/>
          <a:ext cx="516826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516826" y="178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76442" y="1882141"/>
        <a:ext cx="25841" cy="25841"/>
      </dsp:txXfrm>
    </dsp:sp>
    <dsp:sp modelId="{529336E0-4E39-4965-94A3-C92E0840CB65}">
      <dsp:nvSpPr>
        <dsp:cNvPr id="0" name=""/>
        <dsp:cNvSpPr/>
      </dsp:nvSpPr>
      <dsp:spPr>
        <a:xfrm>
          <a:off x="2379712" y="0"/>
          <a:ext cx="3617846" cy="1636649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CONTINUOUS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9533" y="239682"/>
        <a:ext cx="2558204" cy="1157285"/>
      </dsp:txXfrm>
    </dsp:sp>
    <dsp:sp modelId="{4A018615-836C-46BF-B35F-B83B5CFE27CA}">
      <dsp:nvSpPr>
        <dsp:cNvPr id="0" name=""/>
        <dsp:cNvSpPr/>
      </dsp:nvSpPr>
      <dsp:spPr>
        <a:xfrm rot="78678">
          <a:off x="5008147" y="2977237"/>
          <a:ext cx="402844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402844" y="178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99498" y="2985065"/>
        <a:ext cx="20142" cy="20142"/>
      </dsp:txXfrm>
    </dsp:sp>
    <dsp:sp modelId="{EA06CBC0-2CCE-4747-9B9B-E1469B53E4DD}">
      <dsp:nvSpPr>
        <dsp:cNvPr id="0" name=""/>
        <dsp:cNvSpPr/>
      </dsp:nvSpPr>
      <dsp:spPr>
        <a:xfrm>
          <a:off x="5410192" y="2209799"/>
          <a:ext cx="2480997" cy="1636649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PERFECT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3526" y="2449481"/>
        <a:ext cx="1754329" cy="1157285"/>
      </dsp:txXfrm>
    </dsp:sp>
    <dsp:sp modelId="{27A40252-DF08-43EF-B9A3-D7865FB01470}">
      <dsp:nvSpPr>
        <dsp:cNvPr id="0" name=""/>
        <dsp:cNvSpPr/>
      </dsp:nvSpPr>
      <dsp:spPr>
        <a:xfrm rot="5400000">
          <a:off x="3951552" y="4010763"/>
          <a:ext cx="477074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477074" y="178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8163" y="4016735"/>
        <a:ext cx="23853" cy="23853"/>
      </dsp:txXfrm>
    </dsp:sp>
    <dsp:sp modelId="{F60983B7-43BC-4220-B6B7-6D9775C641B4}">
      <dsp:nvSpPr>
        <dsp:cNvPr id="0" name=""/>
        <dsp:cNvSpPr/>
      </dsp:nvSpPr>
      <dsp:spPr>
        <a:xfrm>
          <a:off x="1524004" y="4267199"/>
          <a:ext cx="5332171" cy="1636649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PERFECT CONTINUOUS</a:t>
          </a:r>
          <a:endParaRPr lang="en-US" sz="2800" kern="1200" dirty="0"/>
        </a:p>
      </dsp:txBody>
      <dsp:txXfrm>
        <a:off x="2304882" y="4506881"/>
        <a:ext cx="3770415" cy="1157285"/>
      </dsp:txXfrm>
    </dsp:sp>
    <dsp:sp modelId="{0037BB5D-00AA-4547-984C-9D11A3B7B882}">
      <dsp:nvSpPr>
        <dsp:cNvPr id="0" name=""/>
        <dsp:cNvSpPr/>
      </dsp:nvSpPr>
      <dsp:spPr>
        <a:xfrm rot="10932354">
          <a:off x="3084360" y="2916858"/>
          <a:ext cx="288118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288118" y="178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21216" y="2927554"/>
        <a:ext cx="14405" cy="14405"/>
      </dsp:txXfrm>
    </dsp:sp>
    <dsp:sp modelId="{F964A3B3-422E-4E11-A3F4-E8078735F1D3}">
      <dsp:nvSpPr>
        <dsp:cNvPr id="0" name=""/>
        <dsp:cNvSpPr/>
      </dsp:nvSpPr>
      <dsp:spPr>
        <a:xfrm>
          <a:off x="304799" y="1981197"/>
          <a:ext cx="2782156" cy="1789054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INDEFINITE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2236" y="2243198"/>
        <a:ext cx="1967282" cy="1265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93B95-0565-48B6-AC63-59AFD0EED091}">
      <dsp:nvSpPr>
        <dsp:cNvPr id="0" name=""/>
        <dsp:cNvSpPr/>
      </dsp:nvSpPr>
      <dsp:spPr>
        <a:xfrm>
          <a:off x="3427981" y="2026897"/>
          <a:ext cx="1538968" cy="15389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FUTURE</a:t>
          </a:r>
          <a:endParaRPr lang="en-US" sz="2300" kern="1200" dirty="0"/>
        </a:p>
      </dsp:txBody>
      <dsp:txXfrm>
        <a:off x="3653358" y="2252274"/>
        <a:ext cx="1088214" cy="1088214"/>
      </dsp:txXfrm>
    </dsp:sp>
    <dsp:sp modelId="{FF3FB7A8-62A4-42CA-8CD6-A307983BB8D3}">
      <dsp:nvSpPr>
        <dsp:cNvPr id="0" name=""/>
        <dsp:cNvSpPr/>
      </dsp:nvSpPr>
      <dsp:spPr>
        <a:xfrm rot="16200000">
          <a:off x="3964706" y="1777307"/>
          <a:ext cx="465518" cy="33660"/>
        </a:xfrm>
        <a:custGeom>
          <a:avLst/>
          <a:gdLst/>
          <a:ahLst/>
          <a:cxnLst/>
          <a:rect l="0" t="0" r="0" b="0"/>
          <a:pathLst>
            <a:path>
              <a:moveTo>
                <a:pt x="0" y="16830"/>
              </a:moveTo>
              <a:lnTo>
                <a:pt x="465518" y="168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85827" y="1782500"/>
        <a:ext cx="23275" cy="23275"/>
      </dsp:txXfrm>
    </dsp:sp>
    <dsp:sp modelId="{FF0D975D-117A-45FE-8362-72E8690B2684}">
      <dsp:nvSpPr>
        <dsp:cNvPr id="0" name=""/>
        <dsp:cNvSpPr/>
      </dsp:nvSpPr>
      <dsp:spPr>
        <a:xfrm>
          <a:off x="2659227" y="22410"/>
          <a:ext cx="3076475" cy="1538968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CONTINUOUS</a:t>
          </a:r>
          <a:endParaRPr lang="en-US" sz="2400" kern="1200" dirty="0"/>
        </a:p>
      </dsp:txBody>
      <dsp:txXfrm>
        <a:off x="3109766" y="247787"/>
        <a:ext cx="2175397" cy="1088214"/>
      </dsp:txXfrm>
    </dsp:sp>
    <dsp:sp modelId="{CEA3BD58-1384-4630-B915-43159A35293E}">
      <dsp:nvSpPr>
        <dsp:cNvPr id="0" name=""/>
        <dsp:cNvSpPr/>
      </dsp:nvSpPr>
      <dsp:spPr>
        <a:xfrm rot="21544488">
          <a:off x="4966816" y="2762994"/>
          <a:ext cx="511697" cy="33660"/>
        </a:xfrm>
        <a:custGeom>
          <a:avLst/>
          <a:gdLst/>
          <a:ahLst/>
          <a:cxnLst/>
          <a:rect l="0" t="0" r="0" b="0"/>
          <a:pathLst>
            <a:path>
              <a:moveTo>
                <a:pt x="0" y="16830"/>
              </a:moveTo>
              <a:lnTo>
                <a:pt x="511697" y="168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9872" y="2767032"/>
        <a:ext cx="25584" cy="25584"/>
      </dsp:txXfrm>
    </dsp:sp>
    <dsp:sp modelId="{C29B3147-9FD4-4786-ABD0-DFC0BC96BBD0}">
      <dsp:nvSpPr>
        <dsp:cNvPr id="0" name=""/>
        <dsp:cNvSpPr/>
      </dsp:nvSpPr>
      <dsp:spPr>
        <a:xfrm>
          <a:off x="5478140" y="1987535"/>
          <a:ext cx="2313408" cy="1538968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PERFECT</a:t>
          </a:r>
          <a:endParaRPr lang="en-US" sz="2400" kern="1200" dirty="0"/>
        </a:p>
      </dsp:txBody>
      <dsp:txXfrm>
        <a:off x="5816931" y="2212912"/>
        <a:ext cx="1635826" cy="1088214"/>
      </dsp:txXfrm>
    </dsp:sp>
    <dsp:sp modelId="{31AB5A83-6C49-48ED-8D4A-366E01AA0AAA}">
      <dsp:nvSpPr>
        <dsp:cNvPr id="0" name=""/>
        <dsp:cNvSpPr/>
      </dsp:nvSpPr>
      <dsp:spPr>
        <a:xfrm rot="5283063">
          <a:off x="4068581" y="3709009"/>
          <a:ext cx="321024" cy="33660"/>
        </a:xfrm>
        <a:custGeom>
          <a:avLst/>
          <a:gdLst/>
          <a:ahLst/>
          <a:cxnLst/>
          <a:rect l="0" t="0" r="0" b="0"/>
          <a:pathLst>
            <a:path>
              <a:moveTo>
                <a:pt x="0" y="16830"/>
              </a:moveTo>
              <a:lnTo>
                <a:pt x="321024" y="168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21068" y="3717814"/>
        <a:ext cx="16051" cy="16051"/>
      </dsp:txXfrm>
    </dsp:sp>
    <dsp:sp modelId="{69491125-3CFE-44E4-84A2-A5FCD59F697E}">
      <dsp:nvSpPr>
        <dsp:cNvPr id="0" name=""/>
        <dsp:cNvSpPr/>
      </dsp:nvSpPr>
      <dsp:spPr>
        <a:xfrm>
          <a:off x="2057401" y="3886205"/>
          <a:ext cx="4406668" cy="1538968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PERFECT   CONTINUOUS</a:t>
          </a:r>
          <a:endParaRPr lang="en-US" sz="2400" kern="1200" dirty="0"/>
        </a:p>
      </dsp:txBody>
      <dsp:txXfrm>
        <a:off x="2702743" y="4111582"/>
        <a:ext cx="3115984" cy="1088214"/>
      </dsp:txXfrm>
    </dsp:sp>
    <dsp:sp modelId="{EF117C7D-4EAA-4597-9A49-F82CD739D2D5}">
      <dsp:nvSpPr>
        <dsp:cNvPr id="0" name=""/>
        <dsp:cNvSpPr/>
      </dsp:nvSpPr>
      <dsp:spPr>
        <a:xfrm rot="10851597">
          <a:off x="2896376" y="2764012"/>
          <a:ext cx="531721" cy="33660"/>
        </a:xfrm>
        <a:custGeom>
          <a:avLst/>
          <a:gdLst/>
          <a:ahLst/>
          <a:cxnLst/>
          <a:rect l="0" t="0" r="0" b="0"/>
          <a:pathLst>
            <a:path>
              <a:moveTo>
                <a:pt x="0" y="16830"/>
              </a:moveTo>
              <a:lnTo>
                <a:pt x="531721" y="168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48944" y="2767549"/>
        <a:ext cx="26586" cy="26586"/>
      </dsp:txXfrm>
    </dsp:sp>
    <dsp:sp modelId="{56B24526-F1F1-4290-81F0-D6D5DF10139C}">
      <dsp:nvSpPr>
        <dsp:cNvPr id="0" name=""/>
        <dsp:cNvSpPr/>
      </dsp:nvSpPr>
      <dsp:spPr>
        <a:xfrm>
          <a:off x="252774" y="1987530"/>
          <a:ext cx="2644071" cy="1538968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INDEFINITE</a:t>
          </a:r>
          <a:endParaRPr lang="en-US" sz="2400" kern="1200" dirty="0"/>
        </a:p>
      </dsp:txBody>
      <dsp:txXfrm>
        <a:off x="639989" y="2212907"/>
        <a:ext cx="1869641" cy="1088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2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4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900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97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33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0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19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1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1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2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3CB2-30B0-4ADA-9C03-89C439C1A954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43A08E-3105-4B44-BBB2-FB6152B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44262" y="0"/>
            <a:ext cx="4800600" cy="190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Teachers information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2438400"/>
            <a:ext cx="3200400" cy="3352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Mazada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Akter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Barabor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alim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Madrasha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Class : 1x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Subject : English </a:t>
            </a:r>
            <a:r>
              <a:rPr lang="en-US" sz="2400" b="1" dirty="0" smtClean="0">
                <a:latin typeface="Book Antiqua" pitchFamily="18" charset="0"/>
              </a:rPr>
              <a:t>second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smtClean="0">
                <a:latin typeface="Book Antiqua" pitchFamily="18" charset="0"/>
              </a:rPr>
              <a:t>paper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89209" y="2781300"/>
            <a:ext cx="3275212" cy="2667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68" y="2438401"/>
            <a:ext cx="286273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5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79490" y="282920"/>
            <a:ext cx="910854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 Give answers of the questions</a:t>
            </a:r>
            <a:endParaRPr lang="en-US" sz="4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2133600"/>
            <a:ext cx="8153400" cy="3992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6875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 3" charset="2"/>
              <a:buAutoNum type="arabicPeriod"/>
            </a:pPr>
            <a:r>
              <a:rPr lang="en-US" smtClean="0"/>
              <a:t>How many kinds of tense and what?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How many kinds of present tense and what?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How many kinds of past tense and what?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How many kinds of future tense and what?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754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228600"/>
            <a:ext cx="7696200" cy="944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imes New Roman" pitchFamily="18" charset="0"/>
                <a:cs typeface="Times New Roman" pitchFamily="18" charset="0"/>
                <a:sym typeface="Wingdings 2"/>
              </a:rPr>
              <a:t>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Structures of present tense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en-US" sz="410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1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Present Indefinite Tense     </a:t>
            </a:r>
          </a:p>
          <a:p>
            <a:pPr>
              <a:buFont typeface="Wingdings 3" charset="2"/>
              <a:buNone/>
            </a:pP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bn-BD" smtClean="0">
                <a:solidFill>
                  <a:schemeClr val="tx1"/>
                </a:solidFill>
                <a:latin typeface="Times New Roman" pitchFamily="18" charset="0"/>
                <a:cs typeface="SutonnyOMJ" pitchFamily="2" charset="0"/>
              </a:rPr>
              <a:t>(এ,য়,ই অ)</a:t>
            </a:r>
            <a:endParaRPr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None/>
            </a:pP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Structure: subject + </a:t>
            </a:r>
            <a:r>
              <a:rPr lang="en-US" sz="36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30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ext.</a:t>
            </a:r>
          </a:p>
          <a:p>
            <a:pPr>
              <a:buFont typeface="Wingdings 3" charset="2"/>
              <a:buNone/>
            </a:pP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example:(Affirmative) Riya eats rice.</a:t>
            </a:r>
          </a:p>
          <a:p>
            <a:pPr>
              <a:buFont typeface="Wingdings 3" charset="2"/>
              <a:buNone/>
            </a:pP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(Negative) Riya doesn’t eat rice.</a:t>
            </a:r>
          </a:p>
          <a:p>
            <a:pPr>
              <a:buFont typeface="Wingdings 3" charset="2"/>
              <a:buNone/>
            </a:pP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(Interrogative) Does Riya eat rice?</a:t>
            </a:r>
          </a:p>
          <a:p>
            <a:pPr>
              <a:buFont typeface="Wingdings 3" charset="2"/>
              <a:buNone/>
            </a:pPr>
            <a:r>
              <a:rPr lang="en-US" sz="3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(Interrogative &amp; negative) Doesn’t Riya eat rice?</a:t>
            </a:r>
            <a:endParaRPr lang="en-US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83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u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1000125" cy="10001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45671" y="1152525"/>
            <a:ext cx="698927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Present Continuous Tense </a:t>
            </a:r>
          </a:p>
          <a:p>
            <a:pPr>
              <a:buNone/>
            </a:pPr>
            <a:r>
              <a:rPr lang="en-US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3200" dirty="0" smtClean="0">
                <a:solidFill>
                  <a:srgbClr val="92D050"/>
                </a:solidFill>
                <a:latin typeface="Times New Roman" pitchFamily="18" charset="0"/>
                <a:cs typeface="SutonnyOMJ" pitchFamily="2" charset="0"/>
              </a:rPr>
              <a:t>  </a:t>
            </a:r>
            <a:r>
              <a:rPr lang="en-US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dirty="0" smtClean="0">
                <a:solidFill>
                  <a:srgbClr val="92D050"/>
                </a:solidFill>
                <a:latin typeface="Times New Roman" pitchFamily="18" charset="0"/>
                <a:cs typeface="SutonnyOMJ" pitchFamily="2" charset="0"/>
              </a:rPr>
              <a:t>        </a:t>
            </a:r>
            <a:r>
              <a:rPr lang="bn-BD" sz="3200" dirty="0" smtClean="0">
                <a:latin typeface="Times New Roman" pitchFamily="18" charset="0"/>
                <a:cs typeface="SutonnyOMJ" pitchFamily="2" charset="0"/>
              </a:rPr>
              <a:t>তেছি,তেছ,তেছেন)</a:t>
            </a:r>
            <a:endParaRPr lang="en-US" sz="3200" dirty="0" smtClean="0">
              <a:latin typeface="Times New Roman" pitchFamily="18" charset="0"/>
              <a:cs typeface="SutonnyOMJ" pitchFamily="2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Structure: subject + am/is/are+ p .verb+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+ ext.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example:(Affirmative)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Sanjida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reading a book.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(Negative)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Sanjida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isn’t reading a book.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(Interrogative) Is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Sanjida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reading a book?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(Interrogative &amp; negative) Isn’t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Sanjida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reading 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a book?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70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304800"/>
            <a:ext cx="8229600" cy="617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6429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Present Perfect tense</a:t>
            </a:r>
            <a:r>
              <a:rPr lang="bn-BD" smtClean="0">
                <a:solidFill>
                  <a:srgbClr val="00B050"/>
                </a:solidFill>
                <a:latin typeface="Times New Roman" pitchFamily="18" charset="0"/>
                <a:cs typeface="SutonnyOMJ" pitchFamily="2" charset="0"/>
              </a:rPr>
              <a:t>     </a:t>
            </a:r>
            <a:endParaRPr lang="en-US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None/>
            </a:pP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bn-BD" smtClean="0">
                <a:solidFill>
                  <a:schemeClr val="tx1"/>
                </a:solidFill>
                <a:latin typeface="Times New Roman" pitchFamily="18" charset="0"/>
                <a:cs typeface="SutonnyOMJ" pitchFamily="2" charset="0"/>
              </a:rPr>
              <a:t>(য়াছ,য়াছি,য়াছেন)</a:t>
            </a:r>
            <a:endParaRPr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None/>
            </a:pP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Structure: subject +has/have+ v</a:t>
            </a:r>
            <a:r>
              <a:rPr lang="en-US" sz="2800" baseline="30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ext.</a:t>
            </a:r>
          </a:p>
          <a:p>
            <a:pPr>
              <a:buFont typeface="Wingdings 3" charset="2"/>
              <a:buNone/>
            </a:pP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Example:  (Affirmative) Lima has done the work.</a:t>
            </a:r>
          </a:p>
          <a:p>
            <a:pPr>
              <a:buFont typeface="Wingdings 3" charset="2"/>
              <a:buNone/>
            </a:pP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(Negative) Lima hasn’t done the work.</a:t>
            </a:r>
          </a:p>
          <a:p>
            <a:pPr>
              <a:buFont typeface="Wingdings 3" charset="2"/>
              <a:buNone/>
            </a:pP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(Interrogative) Has Lima done the work?</a:t>
            </a:r>
            <a:endParaRPr lang="en-US" sz="280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(Interrogative &amp; negative) Hasn’t Lima done the work?</a:t>
            </a:r>
          </a:p>
          <a:p>
            <a:pPr>
              <a:buFont typeface="Wingdings 3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n-BD" smtClean="0">
                <a:latin typeface="Times New Roman" pitchFamily="18" charset="0"/>
                <a:cs typeface="SutonnyOMJ" pitchFamily="2" charset="0"/>
              </a:rPr>
              <a:t>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Present Perfect Continuous Tense</a:t>
            </a:r>
            <a:endParaRPr lang="bn-BD" smtClean="0">
              <a:solidFill>
                <a:srgbClr val="00B050"/>
              </a:solidFill>
              <a:latin typeface="Times New Roman" pitchFamily="18" charset="0"/>
              <a:cs typeface="SutonnyOMJ" pitchFamily="2" charset="0"/>
            </a:endParaRPr>
          </a:p>
          <a:p>
            <a:pPr>
              <a:buFont typeface="Wingdings 3" charset="2"/>
              <a:buNone/>
            </a:pPr>
            <a:r>
              <a:rPr lang="bn-BD" sz="2800" smtClean="0">
                <a:solidFill>
                  <a:srgbClr val="00B050"/>
                </a:solidFill>
                <a:latin typeface="Times New Roman" pitchFamily="18" charset="0"/>
                <a:cs typeface="SutonnyOMJ" pitchFamily="2" charset="0"/>
              </a:rPr>
              <a:t>     </a:t>
            </a:r>
            <a:r>
              <a:rPr lang="en-US" sz="2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bn-BD" sz="2800" smtClean="0">
                <a:solidFill>
                  <a:srgbClr val="00B050"/>
                </a:solidFill>
                <a:latin typeface="Times New Roman" pitchFamily="18" charset="0"/>
                <a:cs typeface="SutonnyOMJ" pitchFamily="2" charset="0"/>
              </a:rPr>
              <a:t> </a:t>
            </a:r>
            <a:r>
              <a:rPr lang="bn-BD" sz="2800" smtClean="0">
                <a:solidFill>
                  <a:schemeClr val="tx1"/>
                </a:solidFill>
                <a:latin typeface="Times New Roman" pitchFamily="18" charset="0"/>
                <a:cs typeface="SutonnyOMJ" pitchFamily="2" charset="0"/>
              </a:rPr>
              <a:t>(নির্দিষ্ট সময় ধরে কোন কাজ বর্তমানে চলতেছে) </a:t>
            </a:r>
          </a:p>
          <a:p>
            <a:pPr>
              <a:buFont typeface="Wingdings 3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Structure : subject+have/has+been+p .verb+ing+ext.+for/since+time</a:t>
            </a:r>
          </a:p>
          <a:p>
            <a:pPr>
              <a:buFont typeface="Wingdings 3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Example : Afrina has been reading a book for two hours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00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Write the translations into English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3429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3125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bn-BD" smtClean="0">
                <a:latin typeface="Times New Roman" pitchFamily="18" charset="0"/>
                <a:cs typeface="SutonnyOMJ" pitchFamily="2" charset="0"/>
              </a:rPr>
              <a:t>১। আমি বই পড়ি।</a:t>
            </a:r>
          </a:p>
          <a:p>
            <a:pPr>
              <a:buFont typeface="Wingdings 3" charset="2"/>
              <a:buNone/>
            </a:pPr>
            <a:r>
              <a:rPr lang="bn-BD" smtClean="0">
                <a:latin typeface="Times New Roman" pitchFamily="18" charset="0"/>
                <a:cs typeface="SutonnyOMJ" pitchFamily="2" charset="0"/>
              </a:rPr>
              <a:t>২। সে ভাত খাইতেছে।</a:t>
            </a:r>
          </a:p>
          <a:p>
            <a:pPr>
              <a:buFont typeface="Wingdings 3" charset="2"/>
              <a:buNone/>
            </a:pPr>
            <a:r>
              <a:rPr lang="bn-BD" smtClean="0">
                <a:latin typeface="Times New Roman" pitchFamily="18" charset="0"/>
                <a:cs typeface="SutonnyOMJ" pitchFamily="2" charset="0"/>
              </a:rPr>
              <a:t>৩। আমি কাজটি করিয়াছি।</a:t>
            </a:r>
          </a:p>
          <a:p>
            <a:pPr>
              <a:buFont typeface="Wingdings 3" charset="2"/>
              <a:buNone/>
            </a:pPr>
            <a:r>
              <a:rPr lang="bn-BD" smtClean="0">
                <a:latin typeface="Times New Roman" pitchFamily="18" charset="0"/>
                <a:cs typeface="SutonnyOMJ" pitchFamily="2" charset="0"/>
              </a:rPr>
              <a:t>৪। সকাল হইতে বৃষ্টি হইতেছে।</a:t>
            </a:r>
            <a:endParaRPr lang="en-US" smtClean="0">
              <a:latin typeface="Times New Roman" pitchFamily="18" charset="0"/>
              <a:cs typeface="SutonnyOMJ" pitchFamily="2" charset="0"/>
            </a:endParaRPr>
          </a:p>
          <a:p>
            <a:pPr>
              <a:buFont typeface="Wingdings 3" charset="2"/>
              <a:buNone/>
            </a:pPr>
            <a:r>
              <a:rPr lang="en-US" smtClean="0">
                <a:latin typeface="Times New Roman" pitchFamily="18" charset="0"/>
                <a:cs typeface="SutonnyOMJ" pitchFamily="2" charset="0"/>
              </a:rPr>
              <a:t>I eat rice.(make continuous)</a:t>
            </a:r>
            <a:endParaRPr lang="en-US" dirty="0" smtClean="0">
              <a:latin typeface="Times New Roman" pitchFamily="18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837" y="5289487"/>
            <a:ext cx="5105400" cy="6194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Say the structures orally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10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84536" y="3094780"/>
            <a:ext cx="4359244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 WORK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1" y="4524470"/>
            <a:ext cx="8229600" cy="2057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the name of twelve tense &amp; structures with examples of present tense.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14400" y="282520"/>
            <a:ext cx="6726725" cy="2118165"/>
            <a:chOff x="504093" y="1239324"/>
            <a:chExt cx="11183814" cy="286473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9659" y="1239325"/>
              <a:ext cx="2398248" cy="28647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04093" y="1239324"/>
              <a:ext cx="2667000" cy="28647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13811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06" y="534154"/>
            <a:ext cx="9134946" cy="493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8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8878" y="1720716"/>
            <a:ext cx="59001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TENSE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 3" charset="2"/>
              <a:buNone/>
            </a:pPr>
            <a:r>
              <a:rPr lang="en-US" smtClean="0"/>
              <a:t>     After the chapter students have to learn…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mtClean="0"/>
              <a:t>You will learn about tense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mtClean="0"/>
              <a:t>You will know kinds of tense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mtClean="0"/>
              <a:t>You can learn structures of present tense</a:t>
            </a:r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Learning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3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imes New Roman" pitchFamily="18" charset="0"/>
                <a:cs typeface="Times New Roman" pitchFamily="18" charset="0"/>
                <a:sym typeface="Wingdings 2"/>
              </a:rPr>
              <a:t>  Meaning of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tense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56543"/>
            <a:ext cx="8229600" cy="45259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Tense means time.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Tense means time of verbs.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Tense means a time of doing any work.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4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Give answers of the questions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 3" charset="2"/>
              <a:buAutoNum type="arabicPeriod"/>
            </a:pPr>
            <a:r>
              <a:rPr lang="en-US" smtClean="0"/>
              <a:t>What do you know about tense?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en-US" smtClean="0"/>
              <a:t>Tense means___.</a:t>
            </a:r>
          </a:p>
          <a:p>
            <a:pPr marL="514350" indent="-514350">
              <a:buFont typeface="Wingdings 3" charset="2"/>
              <a:buNone/>
            </a:pPr>
            <a:r>
              <a:rPr lang="en-US" smtClean="0"/>
              <a:t>  a) verb      b) time       c) school       d) sentence</a:t>
            </a:r>
          </a:p>
          <a:p>
            <a:pPr marL="514350" indent="-514350">
              <a:buFont typeface="Wingdings 3" charset="2"/>
              <a:buNone/>
            </a:pPr>
            <a:r>
              <a:rPr lang="en-US" smtClean="0"/>
              <a:t>3. How many letters are in the word “Tense”?</a:t>
            </a:r>
          </a:p>
          <a:p>
            <a:pPr marL="514350" indent="-514350">
              <a:buFont typeface="Wingdings 3" charset="2"/>
              <a:buNone/>
            </a:pPr>
            <a:r>
              <a:rPr lang="en-US" smtClean="0"/>
              <a:t>4. How many vowels are in the word “Tense”?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1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imes New Roman" pitchFamily="18" charset="0"/>
                <a:cs typeface="Times New Roman" pitchFamily="18" charset="0"/>
                <a:sym typeface="Wingdings 2"/>
              </a:rPr>
              <a:t> K</a:t>
            </a:r>
            <a:r>
              <a:rPr lang="en-US" smtClean="0"/>
              <a:t>inds of tense</a:t>
            </a:r>
            <a:endParaRPr lang="en-US" dirty="0"/>
          </a:p>
        </p:txBody>
      </p:sp>
      <p:graphicFrame>
        <p:nvGraphicFramePr>
          <p:cNvPr id="3" name="Diagram 4"/>
          <p:cNvGraphicFramePr>
            <a:graphicFrameLocks/>
          </p:cNvGraphicFramePr>
          <p:nvPr/>
        </p:nvGraphicFramePr>
        <p:xfrm>
          <a:off x="16002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922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381000" y="304800"/>
          <a:ext cx="83058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889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533400" y="381000"/>
          <a:ext cx="8229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91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89209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462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SutonnyOMJ</vt:lpstr>
      <vt:lpstr>Times New Roman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Abc</dc:creator>
  <cp:lastModifiedBy>Pc Abc</cp:lastModifiedBy>
  <cp:revision>2</cp:revision>
  <dcterms:created xsi:type="dcterms:W3CDTF">2021-01-02T11:14:45Z</dcterms:created>
  <dcterms:modified xsi:type="dcterms:W3CDTF">2021-01-02T11:33:08Z</dcterms:modified>
</cp:coreProperties>
</file>