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7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1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8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3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1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4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5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0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8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9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070C0"/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B3B3-6801-4D40-8946-29FAADBDA8A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630-DA60-4EF9-A99E-CB9AF416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2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41172" y="196338"/>
            <a:ext cx="4343400" cy="1295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GB" sz="8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737" y="1491738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08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957355" y="1855346"/>
            <a:ext cx="2880360" cy="281190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সূত্রের শর্ত ৩টি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2475732" y="551950"/>
            <a:ext cx="2202180" cy="2038350"/>
          </a:xfrm>
          <a:prstGeom prst="wedgeEllipseCallout">
            <a:avLst>
              <a:gd name="adj1" fmla="val 75403"/>
              <a:gd name="adj2" fmla="val 4164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 বাধা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8750383" y="529134"/>
            <a:ext cx="1935480" cy="2286000"/>
          </a:xfrm>
          <a:prstGeom prst="wedgeEllipseCallout">
            <a:avLst>
              <a:gd name="adj1" fmla="val -106080"/>
              <a:gd name="adj2" fmla="val 3727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উচ্চতা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2580235" y="4434840"/>
            <a:ext cx="2682240" cy="2240280"/>
          </a:xfrm>
          <a:prstGeom prst="wedgeEllipseCallout">
            <a:avLst>
              <a:gd name="adj1" fmla="val 54664"/>
              <a:gd name="adj2" fmla="val -547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সময়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06" y="367867"/>
            <a:ext cx="2905345" cy="56432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5227321" y="467760"/>
            <a:ext cx="4747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সূত্র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 সূত্র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সমান সময়ে সমান পথ অতিক্রম করে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227321" y="1780339"/>
                <a:ext cx="49072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দ্বিতীয়  সূত্র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পড়ন্ত বস্তুর বেগ সময়ের সমানুপাতিক।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𝑡</m:t>
                      </m:r>
                    </m:oMath>
                  </m:oMathPara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321" y="1780339"/>
                <a:ext cx="4907280" cy="830997"/>
              </a:xfrm>
              <a:prstGeom prst="rect">
                <a:avLst/>
              </a:prstGeom>
              <a:blipFill>
                <a:blip r:embed="rId3"/>
                <a:stretch>
                  <a:fillRect l="-1988" t="-5882" r="-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27321" y="3029746"/>
                <a:ext cx="490728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তৃতীয় সূত্র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পড়ন্ত বস্তুর অতিক্রান্ত দূরত্ব সময়ের বর্গের সমানুপাতিক।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h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∝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321" y="3029746"/>
                <a:ext cx="4907280" cy="862608"/>
              </a:xfrm>
              <a:prstGeom prst="rect">
                <a:avLst/>
              </a:prstGeom>
              <a:blipFill>
                <a:blip r:embed="rId4"/>
                <a:stretch>
                  <a:fillRect l="-1988" t="-5634" b="-11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736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1900" y="2629685"/>
            <a:ext cx="74180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7213" indent="-557213">
              <a:buFont typeface="+mj-lt"/>
              <a:buAutoNum type="arabicPeriod"/>
            </a:pP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 ও পৃথিবীর আকর্ষণকে কী বলে?</a:t>
            </a:r>
            <a:endParaRPr lang="bn-BD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57213" indent="-557213">
              <a:buFont typeface="+mj-lt"/>
              <a:buAutoNum type="arabicPeriod"/>
            </a:pP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 পৃষ্ঠের কোথায় অভিকর্ষজ ত্বরণের মান কম? </a:t>
            </a:r>
            <a:endParaRPr lang="bn-BD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57213" indent="-557213">
              <a:buFont typeface="+mj-lt"/>
              <a:buAutoNum type="arabicPeriod"/>
            </a:pP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অভিকর্ষজ ত্বরণের আদর্শমান কত?</a:t>
            </a:r>
            <a:endParaRPr lang="bn-BD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57213" indent="-557213">
              <a:buFont typeface="+mj-lt"/>
              <a:buAutoNum type="arabicPeriod"/>
            </a:pP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অতিক্রান্ত দূরত্বের সাথে সময়ের সম্পর্ক কী</a:t>
            </a:r>
            <a:r>
              <a:rPr lang="en-US" sz="3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</a:t>
            </a: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প? 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5471" y="1059630"/>
            <a:ext cx="1890310" cy="854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9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3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6978" y="555493"/>
            <a:ext cx="260681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8391" y="2258355"/>
            <a:ext cx="6804017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 উঁচু দালানের ছাদ থেকে কোনো বস্তু ছেড়ে দিলে এটি কত বেগে ভূ-পৃষ্ঠকে আঘাত করবে? </a:t>
            </a:r>
            <a:endParaRPr lang="en-US" sz="3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89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279005"/>
            <a:ext cx="3982852" cy="30128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71140" y="2972460"/>
            <a:ext cx="3344092" cy="39828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5459" y="1075612"/>
            <a:ext cx="2875454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625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625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5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235" y="195945"/>
            <a:ext cx="8399416" cy="64621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3115" y="274322"/>
            <a:ext cx="14107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7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9177" y="2200204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en-US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বিষয়-পদার্থ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	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রোকসানা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পারভীন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		অধ্যায়-২য়</a:t>
            </a:r>
            <a:endParaRPr lang="bn-BD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গনিত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কানাইয়া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দারুচ্ছুন্নাহ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দাখিল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মাদরাসা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গাজীপুর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সদর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গাজীপুর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।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Email: mhh2041@gmail.com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6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291" y="330414"/>
            <a:ext cx="4012747" cy="631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1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42360" y="1154681"/>
            <a:ext cx="4937760" cy="405057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গতি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3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9507" y="548641"/>
            <a:ext cx="6772697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35335" y="2035277"/>
            <a:ext cx="7523362" cy="2567647"/>
            <a:chOff x="912247" y="2274911"/>
            <a:chExt cx="9680721" cy="1416135"/>
          </a:xfrm>
        </p:grpSpPr>
        <p:sp>
          <p:nvSpPr>
            <p:cNvPr id="10" name="TextBox 9"/>
            <p:cNvSpPr txBox="1"/>
            <p:nvPr/>
          </p:nvSpPr>
          <p:spPr>
            <a:xfrm>
              <a:off x="912247" y="2274911"/>
              <a:ext cx="9202177" cy="69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এই </a:t>
              </a:r>
              <a:r>
                <a:rPr lang="bn-BD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শেষে </a:t>
              </a:r>
              <a:r>
                <a:rPr lang="bn-BD" sz="32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</a:t>
              </a:r>
              <a:r>
                <a:rPr lang="en-US" sz="32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…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bn-BD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মুক্তভাবে পড়ন্ত বস্তুর গতি ব্যাখ্যা করতে পারবে</a:t>
              </a:r>
              <a:r>
                <a:rPr lang="en-US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12248" y="3316341"/>
              <a:ext cx="9680720" cy="374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bn-BD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মুক্তভাবে পড়ন্ত </a:t>
              </a:r>
              <a:r>
                <a:rPr lang="bn-BD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বস্তুর সূত্রাবলী ব্যাখ্যা </a:t>
              </a:r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 পারবে।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2248" y="2965157"/>
              <a:ext cx="9680720" cy="374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BD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অভিকর্ষজ ত্বরণ ব্যাখ্যা করতে পারবে</a:t>
              </a:r>
              <a:r>
                <a:rPr lang="en-US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442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" y="477427"/>
            <a:ext cx="4240531" cy="26424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0490" y="3693885"/>
            <a:ext cx="44348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দিকে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 ছুড়ে দেয়া হয়েছে যা ভূমিতে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ফিরে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আসছে- অভিকর্ষ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6" t="7529" r="3080" b="5476"/>
          <a:stretch/>
        </p:blipFill>
        <p:spPr>
          <a:xfrm>
            <a:off x="5297568" y="477427"/>
            <a:ext cx="5163603" cy="26424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35302" y="3723192"/>
            <a:ext cx="40881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 ও বস্তুর মধ্যে আকর্ষণ- মহাকর্ষ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52999" y="1550686"/>
            <a:ext cx="4472940" cy="323727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পৃথিবীর কেন্দ্র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0982" y="1258298"/>
            <a:ext cx="1847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 ভর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50031" y="3869660"/>
            <a:ext cx="228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 ভর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>
            <a:off x="6089469" y="1550686"/>
            <a:ext cx="0" cy="15060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89469" y="1938964"/>
            <a:ext cx="1752600" cy="343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636079" y="830466"/>
            <a:ext cx="90678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81405" y="1663777"/>
            <a:ext cx="1201783" cy="6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দূরত্ব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70037" y="2086452"/>
            <a:ext cx="2605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মহাকর্ষ সূত্রানুসারে,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8582296" y="2661218"/>
                <a:ext cx="1985012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i="1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𝐺𝑀𝑚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296" y="2661218"/>
                <a:ext cx="1985012" cy="921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422685" y="3735977"/>
                <a:ext cx="3738835" cy="4889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গতির সূত্র থেকে,</a:t>
                </a:r>
                <a14:m>
                  <m:oMath xmlns:m="http://schemas.openxmlformats.org/officeDocument/2006/math">
                    <m:r>
                      <a:rPr lang="bn-BD" sz="3200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685" y="3735977"/>
                <a:ext cx="3738835" cy="488915"/>
              </a:xfrm>
              <a:prstGeom prst="rect">
                <a:avLst/>
              </a:prstGeom>
              <a:blipFill>
                <a:blip r:embed="rId3"/>
                <a:stretch>
                  <a:fillRect l="-6688" t="-25000" b="-5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8780074" y="4577434"/>
                <a:ext cx="1985012" cy="9519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074" y="4577434"/>
                <a:ext cx="1985012" cy="9519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91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11" grpId="0" animBg="1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9017" y="2632377"/>
            <a:ext cx="8778240" cy="1195477"/>
            <a:chOff x="0" y="1270142"/>
            <a:chExt cx="8869680" cy="898729"/>
          </a:xfrm>
        </p:grpSpPr>
        <p:sp>
          <p:nvSpPr>
            <p:cNvPr id="3" name="Rounded Rectangle 2"/>
            <p:cNvSpPr/>
            <p:nvPr/>
          </p:nvSpPr>
          <p:spPr>
            <a:xfrm>
              <a:off x="0" y="1270142"/>
              <a:ext cx="8732520" cy="8987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0" y="1441713"/>
              <a:ext cx="88696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পৃথিবীর কোথায় অভিকর্ষজ ত্বরণের মান বেশি গাণিতিক যুক্তি দাও।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336867" y="822958"/>
            <a:ext cx="2782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3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130" y="340056"/>
            <a:ext cx="2697480" cy="64047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64286" y="2665259"/>
            <a:ext cx="30436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কখন ভারী ও হালকা বস্তু একসাথে ভূমিতে পড়তে পারে?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451" y="1358538"/>
            <a:ext cx="4127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কী দেখতে পাচ্ছ?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3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216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2021-01-19T17:21:36Z</dcterms:created>
  <dcterms:modified xsi:type="dcterms:W3CDTF">2021-01-19T18:13:45Z</dcterms:modified>
</cp:coreProperties>
</file>