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3" r:id="rId3"/>
    <p:sldId id="294" r:id="rId4"/>
    <p:sldId id="262" r:id="rId5"/>
    <p:sldId id="264" r:id="rId6"/>
    <p:sldId id="268" r:id="rId7"/>
    <p:sldId id="290" r:id="rId8"/>
    <p:sldId id="283" r:id="rId9"/>
    <p:sldId id="282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4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2F201-4A5A-49C7-80BE-5B692F2DCB5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5175F3-5BF2-46FB-BF47-CF302A69C676}">
      <dgm:prSet phldrT="[Text]"/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হৃদপিন্ডের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গঠন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সর্ম্পকে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জানতে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1D66706-DAAC-46CF-AE73-FFC7672A92DF}" type="parTrans" cxnId="{D517FF94-ED08-42A9-9B0B-AF20618B0363}">
      <dgm:prSet/>
      <dgm:spPr/>
      <dgm:t>
        <a:bodyPr/>
        <a:lstStyle/>
        <a:p>
          <a:endParaRPr lang="en-US"/>
        </a:p>
      </dgm:t>
    </dgm:pt>
    <dgm:pt modelId="{79B4127B-89DD-4BDF-A68C-CA7335D22897}" type="sibTrans" cxnId="{D517FF94-ED08-42A9-9B0B-AF20618B0363}">
      <dgm:prSet/>
      <dgm:spPr/>
      <dgm:t>
        <a:bodyPr/>
        <a:lstStyle/>
        <a:p>
          <a:endParaRPr lang="en-US"/>
        </a:p>
      </dgm:t>
    </dgm:pt>
    <dgm:pt modelId="{366CE728-86E1-45E4-88A3-1A4BF81CBF21}" type="pres">
      <dgm:prSet presAssocID="{A752F201-4A5A-49C7-80BE-5B692F2DCB55}" presName="linear" presStyleCnt="0">
        <dgm:presLayoutVars>
          <dgm:animLvl val="lvl"/>
          <dgm:resizeHandles val="exact"/>
        </dgm:presLayoutVars>
      </dgm:prSet>
      <dgm:spPr/>
    </dgm:pt>
    <dgm:pt modelId="{BF6123C0-0E80-48C1-975C-44906F6351B3}" type="pres">
      <dgm:prSet presAssocID="{F45175F3-5BF2-46FB-BF47-CF302A69C67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56D0021-EA45-475A-AA10-AF61D682037C}" type="presOf" srcId="{A752F201-4A5A-49C7-80BE-5B692F2DCB55}" destId="{366CE728-86E1-45E4-88A3-1A4BF81CBF21}" srcOrd="0" destOrd="0" presId="urn:microsoft.com/office/officeart/2005/8/layout/vList2"/>
    <dgm:cxn modelId="{AC97C72D-BFD2-4428-9132-01A9D9A797A6}" type="presOf" srcId="{F45175F3-5BF2-46FB-BF47-CF302A69C676}" destId="{BF6123C0-0E80-48C1-975C-44906F6351B3}" srcOrd="0" destOrd="0" presId="urn:microsoft.com/office/officeart/2005/8/layout/vList2"/>
    <dgm:cxn modelId="{D517FF94-ED08-42A9-9B0B-AF20618B0363}" srcId="{A752F201-4A5A-49C7-80BE-5B692F2DCB55}" destId="{F45175F3-5BF2-46FB-BF47-CF302A69C676}" srcOrd="0" destOrd="0" parTransId="{91D66706-DAAC-46CF-AE73-FFC7672A92DF}" sibTransId="{79B4127B-89DD-4BDF-A68C-CA7335D22897}"/>
    <dgm:cxn modelId="{06B3FB6E-B568-4313-8AA2-2B896EB9CEB2}" type="presParOf" srcId="{366CE728-86E1-45E4-88A3-1A4BF81CBF21}" destId="{BF6123C0-0E80-48C1-975C-44906F6351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52F201-4A5A-49C7-80BE-5B692F2DCB5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5175F3-5BF2-46FB-BF47-CF302A69C67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হৃদপিন্ডে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রক্ত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সঞ্চালন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বলতে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1D66706-DAAC-46CF-AE73-FFC7672A92DF}" type="parTrans" cxnId="{D517FF94-ED08-42A9-9B0B-AF20618B0363}">
      <dgm:prSet/>
      <dgm:spPr/>
      <dgm:t>
        <a:bodyPr/>
        <a:lstStyle/>
        <a:p>
          <a:endParaRPr lang="en-US"/>
        </a:p>
      </dgm:t>
    </dgm:pt>
    <dgm:pt modelId="{79B4127B-89DD-4BDF-A68C-CA7335D22897}" type="sibTrans" cxnId="{D517FF94-ED08-42A9-9B0B-AF20618B0363}">
      <dgm:prSet/>
      <dgm:spPr/>
      <dgm:t>
        <a:bodyPr/>
        <a:lstStyle/>
        <a:p>
          <a:endParaRPr lang="en-US"/>
        </a:p>
      </dgm:t>
    </dgm:pt>
    <dgm:pt modelId="{366CE728-86E1-45E4-88A3-1A4BF81CBF21}" type="pres">
      <dgm:prSet presAssocID="{A752F201-4A5A-49C7-80BE-5B692F2DCB55}" presName="linear" presStyleCnt="0">
        <dgm:presLayoutVars>
          <dgm:animLvl val="lvl"/>
          <dgm:resizeHandles val="exact"/>
        </dgm:presLayoutVars>
      </dgm:prSet>
      <dgm:spPr/>
    </dgm:pt>
    <dgm:pt modelId="{BF6123C0-0E80-48C1-975C-44906F6351B3}" type="pres">
      <dgm:prSet presAssocID="{F45175F3-5BF2-46FB-BF47-CF302A69C676}" presName="parentText" presStyleLbl="node1" presStyleIdx="0" presStyleCnt="1" custLinFactY="15336" custLinFactNeighborX="-926" custLinFactNeighborY="100000">
        <dgm:presLayoutVars>
          <dgm:chMax val="0"/>
          <dgm:bulletEnabled val="1"/>
        </dgm:presLayoutVars>
      </dgm:prSet>
      <dgm:spPr/>
    </dgm:pt>
  </dgm:ptLst>
  <dgm:cxnLst>
    <dgm:cxn modelId="{CC7CE00C-CA45-4228-A9FC-5AA180FF511E}" type="presOf" srcId="{F45175F3-5BF2-46FB-BF47-CF302A69C676}" destId="{BF6123C0-0E80-48C1-975C-44906F6351B3}" srcOrd="0" destOrd="0" presId="urn:microsoft.com/office/officeart/2005/8/layout/vList2"/>
    <dgm:cxn modelId="{D517FF94-ED08-42A9-9B0B-AF20618B0363}" srcId="{A752F201-4A5A-49C7-80BE-5B692F2DCB55}" destId="{F45175F3-5BF2-46FB-BF47-CF302A69C676}" srcOrd="0" destOrd="0" parTransId="{91D66706-DAAC-46CF-AE73-FFC7672A92DF}" sibTransId="{79B4127B-89DD-4BDF-A68C-CA7335D22897}"/>
    <dgm:cxn modelId="{EA821E9E-4FB5-40A3-AEEA-DA776B5A86DD}" type="presOf" srcId="{A752F201-4A5A-49C7-80BE-5B692F2DCB55}" destId="{366CE728-86E1-45E4-88A3-1A4BF81CBF21}" srcOrd="0" destOrd="0" presId="urn:microsoft.com/office/officeart/2005/8/layout/vList2"/>
    <dgm:cxn modelId="{B964EBED-9A73-46EB-BD0A-F2075A8B2BB3}" type="presParOf" srcId="{366CE728-86E1-45E4-88A3-1A4BF81CBF21}" destId="{BF6123C0-0E80-48C1-975C-44906F6351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2F201-4A5A-49C7-80BE-5B692F2DCB5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5175F3-5BF2-46FB-BF47-CF302A69C67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হৃদপিন্ডের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দিয়ে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সারা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শরীরে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রক্ত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সংবহন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প্রক্রিয়াটি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বর্ণনা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en-US" dirty="0" err="1"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91D66706-DAAC-46CF-AE73-FFC7672A92DF}" type="parTrans" cxnId="{D517FF94-ED08-42A9-9B0B-AF20618B0363}">
      <dgm:prSet/>
      <dgm:spPr/>
      <dgm:t>
        <a:bodyPr/>
        <a:lstStyle/>
        <a:p>
          <a:endParaRPr lang="en-US"/>
        </a:p>
      </dgm:t>
    </dgm:pt>
    <dgm:pt modelId="{79B4127B-89DD-4BDF-A68C-CA7335D22897}" type="sibTrans" cxnId="{D517FF94-ED08-42A9-9B0B-AF20618B0363}">
      <dgm:prSet/>
      <dgm:spPr/>
      <dgm:t>
        <a:bodyPr/>
        <a:lstStyle/>
        <a:p>
          <a:endParaRPr lang="en-US"/>
        </a:p>
      </dgm:t>
    </dgm:pt>
    <dgm:pt modelId="{366CE728-86E1-45E4-88A3-1A4BF81CBF21}" type="pres">
      <dgm:prSet presAssocID="{A752F201-4A5A-49C7-80BE-5B692F2DCB55}" presName="linear" presStyleCnt="0">
        <dgm:presLayoutVars>
          <dgm:animLvl val="lvl"/>
          <dgm:resizeHandles val="exact"/>
        </dgm:presLayoutVars>
      </dgm:prSet>
      <dgm:spPr/>
    </dgm:pt>
    <dgm:pt modelId="{BF6123C0-0E80-48C1-975C-44906F6351B3}" type="pres">
      <dgm:prSet presAssocID="{F45175F3-5BF2-46FB-BF47-CF302A69C67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005235B-B2CA-48AB-8CB2-0A7A40957B0A}" type="presOf" srcId="{F45175F3-5BF2-46FB-BF47-CF302A69C676}" destId="{BF6123C0-0E80-48C1-975C-44906F6351B3}" srcOrd="0" destOrd="0" presId="urn:microsoft.com/office/officeart/2005/8/layout/vList2"/>
    <dgm:cxn modelId="{D517FF94-ED08-42A9-9B0B-AF20618B0363}" srcId="{A752F201-4A5A-49C7-80BE-5B692F2DCB55}" destId="{F45175F3-5BF2-46FB-BF47-CF302A69C676}" srcOrd="0" destOrd="0" parTransId="{91D66706-DAAC-46CF-AE73-FFC7672A92DF}" sibTransId="{79B4127B-89DD-4BDF-A68C-CA7335D22897}"/>
    <dgm:cxn modelId="{4502B3DA-3B11-4F1A-AC54-7BE852D70C79}" type="presOf" srcId="{A752F201-4A5A-49C7-80BE-5B692F2DCB55}" destId="{366CE728-86E1-45E4-88A3-1A4BF81CBF21}" srcOrd="0" destOrd="0" presId="urn:microsoft.com/office/officeart/2005/8/layout/vList2"/>
    <dgm:cxn modelId="{CF1B859C-AD13-4603-8B29-C84D43FE2379}" type="presParOf" srcId="{366CE728-86E1-45E4-88A3-1A4BF81CBF21}" destId="{BF6123C0-0E80-48C1-975C-44906F6351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123C0-0E80-48C1-975C-44906F6351B3}">
      <dsp:nvSpPr>
        <dsp:cNvPr id="0" name=""/>
        <dsp:cNvSpPr/>
      </dsp:nvSpPr>
      <dsp:spPr>
        <a:xfrm>
          <a:off x="0" y="222479"/>
          <a:ext cx="8229600" cy="926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itchFamily="2" charset="0"/>
              <a:cs typeface="NikoshBAN" pitchFamily="2" charset="0"/>
            </a:rPr>
            <a:t>হৃদপিন্ডের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গঠন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সর্ম্পকে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জানতে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600" kern="1200" dirty="0" err="1">
              <a:latin typeface="NikoshBAN" pitchFamily="2" charset="0"/>
              <a:cs typeface="NikoshBAN" pitchFamily="2" charset="0"/>
            </a:rPr>
            <a:t>পারবে</a:t>
          </a:r>
          <a:r>
            <a:rPr lang="en-US" sz="3600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5235" y="267714"/>
        <a:ext cx="8139130" cy="836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123C0-0E80-48C1-975C-44906F6351B3}">
      <dsp:nvSpPr>
        <dsp:cNvPr id="0" name=""/>
        <dsp:cNvSpPr/>
      </dsp:nvSpPr>
      <dsp:spPr>
        <a:xfrm>
          <a:off x="0" y="341998"/>
          <a:ext cx="8229600" cy="10296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itchFamily="2" charset="0"/>
              <a:cs typeface="NikoshBAN" pitchFamily="2" charset="0"/>
            </a:rPr>
            <a:t>হৃদপিন্ডে</a:t>
          </a:r>
          <a:r>
            <a:rPr lang="en-US" sz="4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>
              <a:latin typeface="NikoshBAN" pitchFamily="2" charset="0"/>
              <a:cs typeface="NikoshBAN" pitchFamily="2" charset="0"/>
            </a:rPr>
            <a:t>রক্ত</a:t>
          </a:r>
          <a:r>
            <a:rPr lang="en-US" sz="4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>
              <a:latin typeface="NikoshBAN" pitchFamily="2" charset="0"/>
              <a:cs typeface="NikoshBAN" pitchFamily="2" charset="0"/>
            </a:rPr>
            <a:t>সঞ্চালন</a:t>
          </a:r>
          <a:r>
            <a:rPr lang="en-US" sz="4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>
              <a:latin typeface="NikoshBAN" pitchFamily="2" charset="0"/>
              <a:cs typeface="NikoshBAN" pitchFamily="2" charset="0"/>
            </a:rPr>
            <a:t>বলতে</a:t>
          </a:r>
          <a:r>
            <a:rPr lang="en-US" sz="40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>
              <a:latin typeface="NikoshBAN" pitchFamily="2" charset="0"/>
              <a:cs typeface="NikoshBAN" pitchFamily="2" charset="0"/>
            </a:rPr>
            <a:t>পারবে</a:t>
          </a:r>
          <a:r>
            <a:rPr lang="en-US" sz="4000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50261" y="392259"/>
        <a:ext cx="8129078" cy="929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123C0-0E80-48C1-975C-44906F6351B3}">
      <dsp:nvSpPr>
        <dsp:cNvPr id="0" name=""/>
        <dsp:cNvSpPr/>
      </dsp:nvSpPr>
      <dsp:spPr>
        <a:xfrm>
          <a:off x="0" y="14804"/>
          <a:ext cx="8229600" cy="134198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>
              <a:latin typeface="NikoshBAN" pitchFamily="2" charset="0"/>
              <a:cs typeface="NikoshBAN" pitchFamily="2" charset="0"/>
            </a:rPr>
            <a:t>হৃদপিন্ডের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মধ্যে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দিয়ে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সারা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শরীরে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রক্ত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সংবহন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প্রক্রিয়াটি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বর্ণনা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100" kern="1200" dirty="0" err="1">
              <a:latin typeface="NikoshBAN" pitchFamily="2" charset="0"/>
              <a:cs typeface="NikoshBAN" pitchFamily="2" charset="0"/>
            </a:rPr>
            <a:t>পারবে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65511" y="80315"/>
        <a:ext cx="8098578" cy="1210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3FC0E-CB77-4B03-A0D1-020A5ED6D8EC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8637E-EB89-48F3-95DD-1EDB5D32F7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8637E-EB89-48F3-95DD-1EDB5D32F7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2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BD34-D47A-4845-A829-C6074EEC3760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2E3E-6F7F-4A93-83C8-9373E706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xels.com/photo/bloom-blooming-blossom-bouquet-459065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04C219B-30BD-4C8F-AC6A-44DA15F15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7200" y="609600"/>
            <a:ext cx="8305800" cy="5334000"/>
          </a:xfrm>
        </p:spPr>
      </p:pic>
      <p:sp>
        <p:nvSpPr>
          <p:cNvPr id="5" name="TextBox 4"/>
          <p:cNvSpPr txBox="1"/>
          <p:nvPr/>
        </p:nvSpPr>
        <p:spPr>
          <a:xfrm>
            <a:off x="76200" y="2590800"/>
            <a:ext cx="9144000" cy="2646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r>
              <a:rPr lang="en-US" sz="1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95000">
              <a:srgbClr val="FF0000">
                <a:alpha val="48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855"/>
            <a:ext cx="9144000" cy="1323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68680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44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মানব দেহের একটি হৃদপিন্ডের চিত্র অংকন কর এবং এর বিভিন্ন অংশ গুলো চিহ্নিত কর।</a:t>
            </a:r>
            <a:endParaRPr lang="en-US" sz="4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BE279E-F529-4BC8-8798-843A1BF2771F}"/>
              </a:ext>
            </a:extLst>
          </p:cNvPr>
          <p:cNvSpPr txBox="1"/>
          <p:nvPr/>
        </p:nvSpPr>
        <p:spPr>
          <a:xfrm>
            <a:off x="264695" y="4648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FFFF00"/>
                </a:solidFill>
              </a:rPr>
              <a:t>ধন্যবাদ</a:t>
            </a:r>
            <a:r>
              <a:rPr lang="en-US" sz="8000" b="1" dirty="0">
                <a:solidFill>
                  <a:srgbClr val="FFFF00"/>
                </a:solidFill>
              </a:rPr>
              <a:t> </a:t>
            </a:r>
            <a:r>
              <a:rPr lang="en-US" sz="8000" b="1" dirty="0" err="1">
                <a:solidFill>
                  <a:srgbClr val="002060"/>
                </a:solidFill>
              </a:rPr>
              <a:t>সকলকে</a:t>
            </a:r>
            <a:r>
              <a:rPr lang="en-US" sz="8000" b="1" dirty="0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9B97-C707-4E8D-9C9B-3543451C29B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>
                <a:ln w="22225">
                  <a:solidFill>
                    <a:srgbClr val="FFFF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পরিচিতি</a:t>
            </a:r>
            <a:endParaRPr lang="en-US" b="1" dirty="0">
              <a:ln w="22225">
                <a:solidFill>
                  <a:srgbClr val="FFFF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27FB3-EBA1-416B-8430-CEA73A59F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113212" cy="7572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শিক্ষক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ln>
                  <a:solidFill>
                    <a:srgbClr val="92D050"/>
                  </a:solidFill>
                </a:ln>
                <a:solidFill>
                  <a:srgbClr val="FF0000"/>
                </a:solidFill>
              </a:rPr>
              <a:t>পরিচিতি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E7F41-C8D0-417A-9580-1F3BCBB46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13" y="2174875"/>
            <a:ext cx="4116388" cy="39512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নামঃ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তাজুল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ইসলাম</a:t>
            </a:r>
            <a:endParaRPr 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পদবীঃ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শিক্ষক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(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গণিত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</a:p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গণি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মডেল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উচ্চ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বিদ্যালয়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চাঁদপুর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সদর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চাঁদপুর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।</a:t>
            </a:r>
          </a:p>
          <a:p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ই-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মেইলঃ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  <a:p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tislam301555@gmail.com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A0C43-DB67-4C0C-B29C-834433349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1" y="1417638"/>
            <a:ext cx="4114800" cy="75723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পাঠ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পরিচিতি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1FC67-1D84-43ED-885F-BA76ADA79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2174875"/>
            <a:ext cx="4116388" cy="39512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শ্রেণিঃ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নবম</a:t>
            </a:r>
            <a:endParaRPr lang="en-US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বিষয়ঃ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বিজ্ঞান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অধ্যায়ঃ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দ্বাদশ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পাঠঃ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হৃদপিন্ডের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মাধ্যমে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রক্ত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সঞ্চালন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পদ্ধতি</a:t>
            </a:r>
            <a:r>
              <a:rPr 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9626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3148-5A22-45C6-868B-F52EDF21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পূর্ব</a:t>
            </a:r>
            <a:r>
              <a:rPr lang="en-US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জ্ঞান</a:t>
            </a:r>
            <a:r>
              <a:rPr lang="en-US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যাচাই</a:t>
            </a:r>
            <a:r>
              <a:rPr lang="en-US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5910BE-28FB-4938-A673-0D9B8210A55D}"/>
              </a:ext>
            </a:extLst>
          </p:cNvPr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নিচের</a:t>
            </a:r>
            <a:r>
              <a:rPr lang="en-US" sz="40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প্রশ্নগুলোর</a:t>
            </a:r>
            <a:r>
              <a:rPr lang="en-US" sz="40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উত্তর</a:t>
            </a:r>
            <a:r>
              <a:rPr lang="en-US" sz="40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4000" b="1" dirty="0" err="1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</a:rPr>
              <a:t>দাওঃ</a:t>
            </a:r>
            <a:endParaRPr lang="en-US" sz="4000" b="1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১। 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কয়েকটি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প্রধান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অঙ্গের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নাম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কী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কী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</a:rPr>
              <a:t> ?</a:t>
            </a:r>
          </a:p>
          <a:p>
            <a:pPr algn="ctr"/>
            <a:r>
              <a:rPr lang="en-US" sz="2800" b="1" dirty="0">
                <a:ln>
                  <a:solidFill>
                    <a:srgbClr val="FF0000"/>
                  </a:solidFill>
                </a:ln>
              </a:rPr>
              <a:t>                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২।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এদের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মধ্যে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কোন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অঙ্গটি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রক্ত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সঞ্চালনে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প্রধান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ভূমিকা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পালন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করে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?  </a:t>
            </a:r>
          </a:p>
        </p:txBody>
      </p:sp>
    </p:spTree>
    <p:extLst>
      <p:ext uri="{BB962C8B-B14F-4D97-AF65-F5344CB8AC3E}">
        <p14:creationId xmlns:p14="http://schemas.microsoft.com/office/powerpoint/2010/main" val="212865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b="1" dirty="0"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905506"/>
            <a:ext cx="8229600" cy="30469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9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হৃদপিন্ডে </a:t>
            </a:r>
          </a:p>
          <a:p>
            <a:pPr algn="ctr"/>
            <a:r>
              <a:rPr lang="bn-BD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 সঞ্চালন</a:t>
            </a:r>
            <a:endParaRPr lang="en-US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44000">
                <a:srgbClr val="FF0000"/>
              </a:gs>
              <a:gs pos="0">
                <a:schemeClr val="accent1">
                  <a:tint val="66000"/>
                  <a:satMod val="160000"/>
                </a:schemeClr>
              </a:gs>
              <a:gs pos="66000">
                <a:srgbClr val="FFFF00"/>
              </a:gs>
              <a:gs pos="89000">
                <a:srgbClr val="00206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99730" y="3352800"/>
          <a:ext cx="82296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67070" y="5181600"/>
          <a:ext cx="82296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হৃদপিন্ড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724400"/>
          </a:xfr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4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20000"/>
              </a:lnSpc>
            </a:pPr>
            <a:endParaRPr lang="en-US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None/>
            </a:pPr>
            <a:r>
              <a:rPr lang="en-US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																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হৃদপেশী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নির্মিত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ত্রিকোনাকার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ফাঁপা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প্রকোষ্ঠযুক্ত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পাম্পের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সংকোচন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প্রসারণের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সংবহিত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হৃদপিন্ড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10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csc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2178"/>
            <a:ext cx="7772401" cy="6387221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" name="Freeform 4"/>
          <p:cNvSpPr/>
          <p:nvPr/>
        </p:nvSpPr>
        <p:spPr>
          <a:xfrm>
            <a:off x="2477681" y="1029794"/>
            <a:ext cx="771347" cy="2368993"/>
          </a:xfrm>
          <a:custGeom>
            <a:avLst/>
            <a:gdLst>
              <a:gd name="connsiteX0" fmla="*/ 244254 w 771347"/>
              <a:gd name="connsiteY0" fmla="*/ 118522 h 2368993"/>
              <a:gd name="connsiteX1" fmla="*/ 669556 w 771347"/>
              <a:gd name="connsiteY1" fmla="*/ 203583 h 2368993"/>
              <a:gd name="connsiteX2" fmla="*/ 627026 w 771347"/>
              <a:gd name="connsiteY2" fmla="*/ 267378 h 2368993"/>
              <a:gd name="connsiteX3" fmla="*/ 648291 w 771347"/>
              <a:gd name="connsiteY3" fmla="*/ 2032383 h 2368993"/>
              <a:gd name="connsiteX4" fmla="*/ 690821 w 771347"/>
              <a:gd name="connsiteY4" fmla="*/ 2096178 h 2368993"/>
              <a:gd name="connsiteX5" fmla="*/ 605761 w 771347"/>
              <a:gd name="connsiteY5" fmla="*/ 2308829 h 2368993"/>
              <a:gd name="connsiteX6" fmla="*/ 350579 w 771347"/>
              <a:gd name="connsiteY6" fmla="*/ 2287564 h 2368993"/>
              <a:gd name="connsiteX7" fmla="*/ 329314 w 771347"/>
              <a:gd name="connsiteY7" fmla="*/ 1522020 h 2368993"/>
              <a:gd name="connsiteX8" fmla="*/ 308049 w 771347"/>
              <a:gd name="connsiteY8" fmla="*/ 161053 h 236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1347" h="2368993">
                <a:moveTo>
                  <a:pt x="244254" y="118522"/>
                </a:moveTo>
                <a:cubicBezTo>
                  <a:pt x="491156" y="130279"/>
                  <a:pt x="771347" y="0"/>
                  <a:pt x="669556" y="203583"/>
                </a:cubicBezTo>
                <a:cubicBezTo>
                  <a:pt x="658126" y="226442"/>
                  <a:pt x="641203" y="246113"/>
                  <a:pt x="627026" y="267378"/>
                </a:cubicBezTo>
                <a:cubicBezTo>
                  <a:pt x="634114" y="855713"/>
                  <a:pt x="627779" y="1444363"/>
                  <a:pt x="648291" y="2032383"/>
                </a:cubicBezTo>
                <a:cubicBezTo>
                  <a:pt x="649182" y="2057925"/>
                  <a:pt x="688507" y="2070726"/>
                  <a:pt x="690821" y="2096178"/>
                </a:cubicBezTo>
                <a:cubicBezTo>
                  <a:pt x="706180" y="2265130"/>
                  <a:pt x="699310" y="2246463"/>
                  <a:pt x="605761" y="2308829"/>
                </a:cubicBezTo>
                <a:cubicBezTo>
                  <a:pt x="520700" y="2301741"/>
                  <a:pt x="376171" y="2368993"/>
                  <a:pt x="350579" y="2287564"/>
                </a:cubicBezTo>
                <a:cubicBezTo>
                  <a:pt x="0" y="1172084"/>
                  <a:pt x="573306" y="1766006"/>
                  <a:pt x="329314" y="1522020"/>
                </a:cubicBezTo>
                <a:cubicBezTo>
                  <a:pt x="282798" y="870790"/>
                  <a:pt x="308049" y="1323798"/>
                  <a:pt x="308049" y="161053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650053" y="4263209"/>
            <a:ext cx="482663" cy="1350782"/>
          </a:xfrm>
          <a:custGeom>
            <a:avLst/>
            <a:gdLst>
              <a:gd name="connsiteX0" fmla="*/ 454654 w 482663"/>
              <a:gd name="connsiteY0" fmla="*/ 1286986 h 1350782"/>
              <a:gd name="connsiteX1" fmla="*/ 263268 w 482663"/>
              <a:gd name="connsiteY1" fmla="*/ 1265721 h 1350782"/>
              <a:gd name="connsiteX2" fmla="*/ 199473 w 482663"/>
              <a:gd name="connsiteY2" fmla="*/ 1244456 h 1350782"/>
              <a:gd name="connsiteX3" fmla="*/ 220738 w 482663"/>
              <a:gd name="connsiteY3" fmla="*/ 1180661 h 1350782"/>
              <a:gd name="connsiteX4" fmla="*/ 199473 w 482663"/>
              <a:gd name="connsiteY4" fmla="*/ 1031805 h 1350782"/>
              <a:gd name="connsiteX5" fmla="*/ 156942 w 482663"/>
              <a:gd name="connsiteY5" fmla="*/ 904214 h 1350782"/>
              <a:gd name="connsiteX6" fmla="*/ 242003 w 482663"/>
              <a:gd name="connsiteY6" fmla="*/ 74875 h 1350782"/>
              <a:gd name="connsiteX7" fmla="*/ 305798 w 482663"/>
              <a:gd name="connsiteY7" fmla="*/ 53610 h 1350782"/>
              <a:gd name="connsiteX8" fmla="*/ 348328 w 482663"/>
              <a:gd name="connsiteY8" fmla="*/ 11079 h 1350782"/>
              <a:gd name="connsiteX9" fmla="*/ 475919 w 482663"/>
              <a:gd name="connsiteY9" fmla="*/ 96140 h 1350782"/>
              <a:gd name="connsiteX10" fmla="*/ 475919 w 482663"/>
              <a:gd name="connsiteY10" fmla="*/ 1350782 h 135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2663" h="1350782">
                <a:moveTo>
                  <a:pt x="454654" y="1286986"/>
                </a:moveTo>
                <a:cubicBezTo>
                  <a:pt x="390859" y="1279898"/>
                  <a:pt x="326583" y="1276273"/>
                  <a:pt x="263268" y="1265721"/>
                </a:cubicBezTo>
                <a:cubicBezTo>
                  <a:pt x="241158" y="1262036"/>
                  <a:pt x="209497" y="1264505"/>
                  <a:pt x="199473" y="1244456"/>
                </a:cubicBezTo>
                <a:cubicBezTo>
                  <a:pt x="189449" y="1224407"/>
                  <a:pt x="213650" y="1201926"/>
                  <a:pt x="220738" y="1180661"/>
                </a:cubicBezTo>
                <a:cubicBezTo>
                  <a:pt x="213650" y="1131042"/>
                  <a:pt x="210744" y="1080644"/>
                  <a:pt x="199473" y="1031805"/>
                </a:cubicBezTo>
                <a:cubicBezTo>
                  <a:pt x="189392" y="988122"/>
                  <a:pt x="156942" y="904214"/>
                  <a:pt x="156942" y="904214"/>
                </a:cubicBezTo>
                <a:cubicBezTo>
                  <a:pt x="159479" y="812899"/>
                  <a:pt x="0" y="236209"/>
                  <a:pt x="242003" y="74875"/>
                </a:cubicBezTo>
                <a:cubicBezTo>
                  <a:pt x="260654" y="62441"/>
                  <a:pt x="284533" y="60698"/>
                  <a:pt x="305798" y="53610"/>
                </a:cubicBezTo>
                <a:cubicBezTo>
                  <a:pt x="319975" y="39433"/>
                  <a:pt x="328480" y="13914"/>
                  <a:pt x="348328" y="11079"/>
                </a:cubicBezTo>
                <a:cubicBezTo>
                  <a:pt x="425875" y="0"/>
                  <a:pt x="474704" y="20840"/>
                  <a:pt x="475919" y="96140"/>
                </a:cubicBezTo>
                <a:cubicBezTo>
                  <a:pt x="482663" y="514300"/>
                  <a:pt x="475919" y="932568"/>
                  <a:pt x="475919" y="1350782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09918" y="3189767"/>
            <a:ext cx="1731888" cy="1446028"/>
          </a:xfrm>
          <a:custGeom>
            <a:avLst/>
            <a:gdLst>
              <a:gd name="connsiteX0" fmla="*/ 12017 w 1731888"/>
              <a:gd name="connsiteY0" fmla="*/ 637954 h 1446028"/>
              <a:gd name="connsiteX1" fmla="*/ 33282 w 1731888"/>
              <a:gd name="connsiteY1" fmla="*/ 382773 h 1446028"/>
              <a:gd name="connsiteX2" fmla="*/ 75812 w 1731888"/>
              <a:gd name="connsiteY2" fmla="*/ 340242 h 1446028"/>
              <a:gd name="connsiteX3" fmla="*/ 97077 w 1731888"/>
              <a:gd name="connsiteY3" fmla="*/ 276447 h 1446028"/>
              <a:gd name="connsiteX4" fmla="*/ 203403 w 1731888"/>
              <a:gd name="connsiteY4" fmla="*/ 212652 h 1446028"/>
              <a:gd name="connsiteX5" fmla="*/ 267198 w 1731888"/>
              <a:gd name="connsiteY5" fmla="*/ 148856 h 1446028"/>
              <a:gd name="connsiteX6" fmla="*/ 330994 w 1731888"/>
              <a:gd name="connsiteY6" fmla="*/ 127591 h 1446028"/>
              <a:gd name="connsiteX7" fmla="*/ 416054 w 1731888"/>
              <a:gd name="connsiteY7" fmla="*/ 0 h 1446028"/>
              <a:gd name="connsiteX8" fmla="*/ 905152 w 1731888"/>
              <a:gd name="connsiteY8" fmla="*/ 21266 h 1446028"/>
              <a:gd name="connsiteX9" fmla="*/ 1032742 w 1731888"/>
              <a:gd name="connsiteY9" fmla="*/ 63796 h 1446028"/>
              <a:gd name="connsiteX10" fmla="*/ 1096538 w 1731888"/>
              <a:gd name="connsiteY10" fmla="*/ 106326 h 1446028"/>
              <a:gd name="connsiteX11" fmla="*/ 1139068 w 1731888"/>
              <a:gd name="connsiteY11" fmla="*/ 170121 h 1446028"/>
              <a:gd name="connsiteX12" fmla="*/ 1224129 w 1731888"/>
              <a:gd name="connsiteY12" fmla="*/ 276447 h 1446028"/>
              <a:gd name="connsiteX13" fmla="*/ 1351719 w 1731888"/>
              <a:gd name="connsiteY13" fmla="*/ 297712 h 1446028"/>
              <a:gd name="connsiteX14" fmla="*/ 1415515 w 1731888"/>
              <a:gd name="connsiteY14" fmla="*/ 425303 h 1446028"/>
              <a:gd name="connsiteX15" fmla="*/ 1458045 w 1731888"/>
              <a:gd name="connsiteY15" fmla="*/ 489098 h 1446028"/>
              <a:gd name="connsiteX16" fmla="*/ 1479310 w 1731888"/>
              <a:gd name="connsiteY16" fmla="*/ 914400 h 1446028"/>
              <a:gd name="connsiteX17" fmla="*/ 1500575 w 1731888"/>
              <a:gd name="connsiteY17" fmla="*/ 999461 h 1446028"/>
              <a:gd name="connsiteX18" fmla="*/ 1564370 w 1731888"/>
              <a:gd name="connsiteY18" fmla="*/ 1041991 h 1446028"/>
              <a:gd name="connsiteX19" fmla="*/ 1713226 w 1731888"/>
              <a:gd name="connsiteY19" fmla="*/ 1084521 h 1446028"/>
              <a:gd name="connsiteX20" fmla="*/ 1628166 w 1731888"/>
              <a:gd name="connsiteY20" fmla="*/ 1254642 h 1446028"/>
              <a:gd name="connsiteX21" fmla="*/ 1521840 w 1731888"/>
              <a:gd name="connsiteY21" fmla="*/ 1360968 h 1446028"/>
              <a:gd name="connsiteX22" fmla="*/ 1394249 w 1731888"/>
              <a:gd name="connsiteY22" fmla="*/ 1403498 h 1446028"/>
              <a:gd name="connsiteX23" fmla="*/ 1202863 w 1731888"/>
              <a:gd name="connsiteY23" fmla="*/ 1382233 h 1446028"/>
              <a:gd name="connsiteX24" fmla="*/ 1075273 w 1731888"/>
              <a:gd name="connsiteY24" fmla="*/ 1339703 h 1446028"/>
              <a:gd name="connsiteX25" fmla="*/ 947682 w 1731888"/>
              <a:gd name="connsiteY25" fmla="*/ 1403498 h 1446028"/>
              <a:gd name="connsiteX26" fmla="*/ 756296 w 1731888"/>
              <a:gd name="connsiteY26" fmla="*/ 1446028 h 1446028"/>
              <a:gd name="connsiteX27" fmla="*/ 564910 w 1731888"/>
              <a:gd name="connsiteY27" fmla="*/ 1424763 h 1446028"/>
              <a:gd name="connsiteX28" fmla="*/ 416054 w 1731888"/>
              <a:gd name="connsiteY28" fmla="*/ 1403498 h 1446028"/>
              <a:gd name="connsiteX29" fmla="*/ 373524 w 1731888"/>
              <a:gd name="connsiteY29" fmla="*/ 1339703 h 1446028"/>
              <a:gd name="connsiteX30" fmla="*/ 118342 w 1731888"/>
              <a:gd name="connsiteY30" fmla="*/ 1275907 h 1446028"/>
              <a:gd name="connsiteX31" fmla="*/ 54547 w 1731888"/>
              <a:gd name="connsiteY31" fmla="*/ 1233377 h 1446028"/>
              <a:gd name="connsiteX32" fmla="*/ 33282 w 1731888"/>
              <a:gd name="connsiteY32" fmla="*/ 808075 h 1446028"/>
              <a:gd name="connsiteX33" fmla="*/ 12017 w 1731888"/>
              <a:gd name="connsiteY33" fmla="*/ 744280 h 1446028"/>
              <a:gd name="connsiteX34" fmla="*/ 33282 w 1731888"/>
              <a:gd name="connsiteY34" fmla="*/ 255182 h 1446028"/>
              <a:gd name="connsiteX35" fmla="*/ 118342 w 1731888"/>
              <a:gd name="connsiteY35" fmla="*/ 233917 h 1446028"/>
              <a:gd name="connsiteX36" fmla="*/ 182138 w 1731888"/>
              <a:gd name="connsiteY36" fmla="*/ 212652 h 1446028"/>
              <a:gd name="connsiteX37" fmla="*/ 203403 w 1731888"/>
              <a:gd name="connsiteY37" fmla="*/ 233917 h 144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31888" h="1446028">
                <a:moveTo>
                  <a:pt x="12017" y="637954"/>
                </a:moveTo>
                <a:cubicBezTo>
                  <a:pt x="19105" y="552894"/>
                  <a:pt x="15398" y="466234"/>
                  <a:pt x="33282" y="382773"/>
                </a:cubicBezTo>
                <a:cubicBezTo>
                  <a:pt x="37483" y="363169"/>
                  <a:pt x="65497" y="357434"/>
                  <a:pt x="75812" y="340242"/>
                </a:cubicBezTo>
                <a:cubicBezTo>
                  <a:pt x="87344" y="321021"/>
                  <a:pt x="85544" y="295668"/>
                  <a:pt x="97077" y="276447"/>
                </a:cubicBezTo>
                <a:cubicBezTo>
                  <a:pt x="126267" y="227798"/>
                  <a:pt x="153224" y="229378"/>
                  <a:pt x="203403" y="212652"/>
                </a:cubicBezTo>
                <a:cubicBezTo>
                  <a:pt x="224668" y="191387"/>
                  <a:pt x="242175" y="165538"/>
                  <a:pt x="267198" y="148856"/>
                </a:cubicBezTo>
                <a:cubicBezTo>
                  <a:pt x="285849" y="136422"/>
                  <a:pt x="315144" y="143441"/>
                  <a:pt x="330994" y="127591"/>
                </a:cubicBezTo>
                <a:cubicBezTo>
                  <a:pt x="367138" y="91447"/>
                  <a:pt x="416054" y="0"/>
                  <a:pt x="416054" y="0"/>
                </a:cubicBezTo>
                <a:cubicBezTo>
                  <a:pt x="579087" y="7089"/>
                  <a:pt x="742832" y="4474"/>
                  <a:pt x="905152" y="21266"/>
                </a:cubicBezTo>
                <a:cubicBezTo>
                  <a:pt x="949745" y="25879"/>
                  <a:pt x="995441" y="38929"/>
                  <a:pt x="1032742" y="63796"/>
                </a:cubicBezTo>
                <a:lnTo>
                  <a:pt x="1096538" y="106326"/>
                </a:lnTo>
                <a:cubicBezTo>
                  <a:pt x="1110715" y="127591"/>
                  <a:pt x="1127638" y="147262"/>
                  <a:pt x="1139068" y="170121"/>
                </a:cubicBezTo>
                <a:cubicBezTo>
                  <a:pt x="1171562" y="235109"/>
                  <a:pt x="1138094" y="247769"/>
                  <a:pt x="1224129" y="276447"/>
                </a:cubicBezTo>
                <a:cubicBezTo>
                  <a:pt x="1265033" y="290082"/>
                  <a:pt x="1309189" y="290624"/>
                  <a:pt x="1351719" y="297712"/>
                </a:cubicBezTo>
                <a:cubicBezTo>
                  <a:pt x="1473603" y="480538"/>
                  <a:pt x="1327473" y="249221"/>
                  <a:pt x="1415515" y="425303"/>
                </a:cubicBezTo>
                <a:cubicBezTo>
                  <a:pt x="1426945" y="448162"/>
                  <a:pt x="1443868" y="467833"/>
                  <a:pt x="1458045" y="489098"/>
                </a:cubicBezTo>
                <a:cubicBezTo>
                  <a:pt x="1465133" y="630865"/>
                  <a:pt x="1467522" y="772946"/>
                  <a:pt x="1479310" y="914400"/>
                </a:cubicBezTo>
                <a:cubicBezTo>
                  <a:pt x="1481737" y="943525"/>
                  <a:pt x="1484363" y="975143"/>
                  <a:pt x="1500575" y="999461"/>
                </a:cubicBezTo>
                <a:cubicBezTo>
                  <a:pt x="1514752" y="1020726"/>
                  <a:pt x="1541511" y="1030561"/>
                  <a:pt x="1564370" y="1041991"/>
                </a:cubicBezTo>
                <a:cubicBezTo>
                  <a:pt x="1594876" y="1057244"/>
                  <a:pt x="1685974" y="1077708"/>
                  <a:pt x="1713226" y="1084521"/>
                </a:cubicBezTo>
                <a:cubicBezTo>
                  <a:pt x="1680924" y="1278334"/>
                  <a:pt x="1731888" y="1163885"/>
                  <a:pt x="1628166" y="1254642"/>
                </a:cubicBezTo>
                <a:cubicBezTo>
                  <a:pt x="1590445" y="1287648"/>
                  <a:pt x="1569390" y="1345118"/>
                  <a:pt x="1521840" y="1360968"/>
                </a:cubicBezTo>
                <a:lnTo>
                  <a:pt x="1394249" y="1403498"/>
                </a:lnTo>
                <a:cubicBezTo>
                  <a:pt x="1330454" y="1396410"/>
                  <a:pt x="1265804" y="1394821"/>
                  <a:pt x="1202863" y="1382233"/>
                </a:cubicBezTo>
                <a:cubicBezTo>
                  <a:pt x="1158903" y="1373441"/>
                  <a:pt x="1075273" y="1339703"/>
                  <a:pt x="1075273" y="1339703"/>
                </a:cubicBezTo>
                <a:cubicBezTo>
                  <a:pt x="914923" y="1393152"/>
                  <a:pt x="1112571" y="1321053"/>
                  <a:pt x="947682" y="1403498"/>
                </a:cubicBezTo>
                <a:cubicBezTo>
                  <a:pt x="895332" y="1429673"/>
                  <a:pt x="805300" y="1437861"/>
                  <a:pt x="756296" y="1446028"/>
                </a:cubicBezTo>
                <a:lnTo>
                  <a:pt x="564910" y="1424763"/>
                </a:lnTo>
                <a:cubicBezTo>
                  <a:pt x="515175" y="1418546"/>
                  <a:pt x="461856" y="1423855"/>
                  <a:pt x="416054" y="1403498"/>
                </a:cubicBezTo>
                <a:cubicBezTo>
                  <a:pt x="392699" y="1393118"/>
                  <a:pt x="391596" y="1357775"/>
                  <a:pt x="373524" y="1339703"/>
                </a:cubicBezTo>
                <a:cubicBezTo>
                  <a:pt x="300272" y="1266451"/>
                  <a:pt x="224745" y="1287730"/>
                  <a:pt x="118342" y="1275907"/>
                </a:cubicBezTo>
                <a:cubicBezTo>
                  <a:pt x="97077" y="1261730"/>
                  <a:pt x="59119" y="1258522"/>
                  <a:pt x="54547" y="1233377"/>
                </a:cubicBezTo>
                <a:cubicBezTo>
                  <a:pt x="29155" y="1093722"/>
                  <a:pt x="45579" y="949486"/>
                  <a:pt x="33282" y="808075"/>
                </a:cubicBezTo>
                <a:cubicBezTo>
                  <a:pt x="31340" y="785744"/>
                  <a:pt x="19105" y="765545"/>
                  <a:pt x="12017" y="744280"/>
                </a:cubicBezTo>
                <a:cubicBezTo>
                  <a:pt x="19105" y="581247"/>
                  <a:pt x="0" y="414939"/>
                  <a:pt x="33282" y="255182"/>
                </a:cubicBezTo>
                <a:cubicBezTo>
                  <a:pt x="39243" y="226570"/>
                  <a:pt x="90241" y="241946"/>
                  <a:pt x="118342" y="233917"/>
                </a:cubicBezTo>
                <a:cubicBezTo>
                  <a:pt x="139895" y="227759"/>
                  <a:pt x="159722" y="212652"/>
                  <a:pt x="182138" y="212652"/>
                </a:cubicBezTo>
                <a:cubicBezTo>
                  <a:pt x="192162" y="212652"/>
                  <a:pt x="196315" y="226829"/>
                  <a:pt x="203403" y="233917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21350" y="3593805"/>
            <a:ext cx="1807237" cy="1335548"/>
          </a:xfrm>
          <a:custGeom>
            <a:avLst/>
            <a:gdLst>
              <a:gd name="connsiteX0" fmla="*/ 210408 w 1807237"/>
              <a:gd name="connsiteY0" fmla="*/ 999460 h 1335548"/>
              <a:gd name="connsiteX1" fmla="*/ 401794 w 1807237"/>
              <a:gd name="connsiteY1" fmla="*/ 1020725 h 1335548"/>
              <a:gd name="connsiteX2" fmla="*/ 444324 w 1807237"/>
              <a:gd name="connsiteY2" fmla="*/ 1084521 h 1335548"/>
              <a:gd name="connsiteX3" fmla="*/ 550650 w 1807237"/>
              <a:gd name="connsiteY3" fmla="*/ 1105786 h 1335548"/>
              <a:gd name="connsiteX4" fmla="*/ 593180 w 1807237"/>
              <a:gd name="connsiteY4" fmla="*/ 1169581 h 1335548"/>
              <a:gd name="connsiteX5" fmla="*/ 784566 w 1807237"/>
              <a:gd name="connsiteY5" fmla="*/ 1212111 h 1335548"/>
              <a:gd name="connsiteX6" fmla="*/ 1635171 w 1807237"/>
              <a:gd name="connsiteY6" fmla="*/ 1254642 h 1335548"/>
              <a:gd name="connsiteX7" fmla="*/ 1762762 w 1807237"/>
              <a:gd name="connsiteY7" fmla="*/ 1275907 h 1335548"/>
              <a:gd name="connsiteX8" fmla="*/ 1805292 w 1807237"/>
              <a:gd name="connsiteY8" fmla="*/ 1148316 h 1335548"/>
              <a:gd name="connsiteX9" fmla="*/ 1784027 w 1807237"/>
              <a:gd name="connsiteY9" fmla="*/ 978195 h 1335548"/>
              <a:gd name="connsiteX10" fmla="*/ 1720231 w 1807237"/>
              <a:gd name="connsiteY10" fmla="*/ 956930 h 1335548"/>
              <a:gd name="connsiteX11" fmla="*/ 1656436 w 1807237"/>
              <a:gd name="connsiteY11" fmla="*/ 914400 h 1335548"/>
              <a:gd name="connsiteX12" fmla="*/ 1528845 w 1807237"/>
              <a:gd name="connsiteY12" fmla="*/ 871869 h 1335548"/>
              <a:gd name="connsiteX13" fmla="*/ 1465050 w 1807237"/>
              <a:gd name="connsiteY13" fmla="*/ 850604 h 1335548"/>
              <a:gd name="connsiteX14" fmla="*/ 1358724 w 1807237"/>
              <a:gd name="connsiteY14" fmla="*/ 765544 h 1335548"/>
              <a:gd name="connsiteX15" fmla="*/ 1337459 w 1807237"/>
              <a:gd name="connsiteY15" fmla="*/ 701748 h 1335548"/>
              <a:gd name="connsiteX16" fmla="*/ 1146073 w 1807237"/>
              <a:gd name="connsiteY16" fmla="*/ 616688 h 1335548"/>
              <a:gd name="connsiteX17" fmla="*/ 1082278 w 1807237"/>
              <a:gd name="connsiteY17" fmla="*/ 595423 h 1335548"/>
              <a:gd name="connsiteX18" fmla="*/ 1039748 w 1807237"/>
              <a:gd name="connsiteY18" fmla="*/ 531628 h 1335548"/>
              <a:gd name="connsiteX19" fmla="*/ 912157 w 1807237"/>
              <a:gd name="connsiteY19" fmla="*/ 361507 h 1335548"/>
              <a:gd name="connsiteX20" fmla="*/ 805831 w 1807237"/>
              <a:gd name="connsiteY20" fmla="*/ 340242 h 1335548"/>
              <a:gd name="connsiteX21" fmla="*/ 763301 w 1807237"/>
              <a:gd name="connsiteY21" fmla="*/ 297711 h 1335548"/>
              <a:gd name="connsiteX22" fmla="*/ 742036 w 1807237"/>
              <a:gd name="connsiteY22" fmla="*/ 233916 h 1335548"/>
              <a:gd name="connsiteX23" fmla="*/ 614445 w 1807237"/>
              <a:gd name="connsiteY23" fmla="*/ 170121 h 1335548"/>
              <a:gd name="connsiteX24" fmla="*/ 529385 w 1807237"/>
              <a:gd name="connsiteY24" fmla="*/ 148855 h 1335548"/>
              <a:gd name="connsiteX25" fmla="*/ 401794 w 1807237"/>
              <a:gd name="connsiteY25" fmla="*/ 106325 h 1335548"/>
              <a:gd name="connsiteX26" fmla="*/ 380529 w 1807237"/>
              <a:gd name="connsiteY26" fmla="*/ 42530 h 1335548"/>
              <a:gd name="connsiteX27" fmla="*/ 316734 w 1807237"/>
              <a:gd name="connsiteY27" fmla="*/ 21265 h 1335548"/>
              <a:gd name="connsiteX28" fmla="*/ 210408 w 1807237"/>
              <a:gd name="connsiteY28" fmla="*/ 0 h 1335548"/>
              <a:gd name="connsiteX29" fmla="*/ 167878 w 1807237"/>
              <a:gd name="connsiteY29" fmla="*/ 510362 h 1335548"/>
              <a:gd name="connsiteX30" fmla="*/ 231673 w 1807237"/>
              <a:gd name="connsiteY30" fmla="*/ 531628 h 1335548"/>
              <a:gd name="connsiteX31" fmla="*/ 337999 w 1807237"/>
              <a:gd name="connsiteY31" fmla="*/ 552893 h 1335548"/>
              <a:gd name="connsiteX32" fmla="*/ 337999 w 1807237"/>
              <a:gd name="connsiteY32" fmla="*/ 978195 h 1335548"/>
              <a:gd name="connsiteX33" fmla="*/ 316734 w 1807237"/>
              <a:gd name="connsiteY33" fmla="*/ 1041990 h 1335548"/>
              <a:gd name="connsiteX34" fmla="*/ 210408 w 1807237"/>
              <a:gd name="connsiteY34" fmla="*/ 1127051 h 1335548"/>
              <a:gd name="connsiteX35" fmla="*/ 167878 w 1807237"/>
              <a:gd name="connsiteY35" fmla="*/ 1127051 h 133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07237" h="1335548">
                <a:moveTo>
                  <a:pt x="210408" y="999460"/>
                </a:moveTo>
                <a:cubicBezTo>
                  <a:pt x="274203" y="1006548"/>
                  <a:pt x="341471" y="998789"/>
                  <a:pt x="401794" y="1020725"/>
                </a:cubicBezTo>
                <a:cubicBezTo>
                  <a:pt x="425813" y="1029459"/>
                  <a:pt x="422134" y="1071841"/>
                  <a:pt x="444324" y="1084521"/>
                </a:cubicBezTo>
                <a:cubicBezTo>
                  <a:pt x="475706" y="1102453"/>
                  <a:pt x="515208" y="1098698"/>
                  <a:pt x="550650" y="1105786"/>
                </a:cubicBezTo>
                <a:cubicBezTo>
                  <a:pt x="564827" y="1127051"/>
                  <a:pt x="573223" y="1153616"/>
                  <a:pt x="593180" y="1169581"/>
                </a:cubicBezTo>
                <a:cubicBezTo>
                  <a:pt x="620653" y="1191559"/>
                  <a:pt x="783412" y="1212015"/>
                  <a:pt x="784566" y="1212111"/>
                </a:cubicBezTo>
                <a:cubicBezTo>
                  <a:pt x="928180" y="1224079"/>
                  <a:pt x="1522243" y="1249509"/>
                  <a:pt x="1635171" y="1254642"/>
                </a:cubicBezTo>
                <a:cubicBezTo>
                  <a:pt x="1665807" y="1275066"/>
                  <a:pt x="1720161" y="1335548"/>
                  <a:pt x="1762762" y="1275907"/>
                </a:cubicBezTo>
                <a:cubicBezTo>
                  <a:pt x="1788819" y="1239427"/>
                  <a:pt x="1805292" y="1148316"/>
                  <a:pt x="1805292" y="1148316"/>
                </a:cubicBezTo>
                <a:cubicBezTo>
                  <a:pt x="1798204" y="1091609"/>
                  <a:pt x="1807237" y="1030418"/>
                  <a:pt x="1784027" y="978195"/>
                </a:cubicBezTo>
                <a:cubicBezTo>
                  <a:pt x="1774923" y="957711"/>
                  <a:pt x="1740280" y="966954"/>
                  <a:pt x="1720231" y="956930"/>
                </a:cubicBezTo>
                <a:cubicBezTo>
                  <a:pt x="1697372" y="945500"/>
                  <a:pt x="1679791" y="924780"/>
                  <a:pt x="1656436" y="914400"/>
                </a:cubicBezTo>
                <a:cubicBezTo>
                  <a:pt x="1615469" y="896192"/>
                  <a:pt x="1571375" y="886046"/>
                  <a:pt x="1528845" y="871869"/>
                </a:cubicBezTo>
                <a:cubicBezTo>
                  <a:pt x="1507580" y="864781"/>
                  <a:pt x="1483701" y="863038"/>
                  <a:pt x="1465050" y="850604"/>
                </a:cubicBezTo>
                <a:cubicBezTo>
                  <a:pt x="1384573" y="796953"/>
                  <a:pt x="1419327" y="826146"/>
                  <a:pt x="1358724" y="765544"/>
                </a:cubicBezTo>
                <a:cubicBezTo>
                  <a:pt x="1351636" y="744279"/>
                  <a:pt x="1351462" y="719252"/>
                  <a:pt x="1337459" y="701748"/>
                </a:cubicBezTo>
                <a:cubicBezTo>
                  <a:pt x="1300697" y="655795"/>
                  <a:pt x="1185059" y="629683"/>
                  <a:pt x="1146073" y="616688"/>
                </a:cubicBezTo>
                <a:lnTo>
                  <a:pt x="1082278" y="595423"/>
                </a:lnTo>
                <a:cubicBezTo>
                  <a:pt x="1068101" y="574158"/>
                  <a:pt x="1051178" y="554487"/>
                  <a:pt x="1039748" y="531628"/>
                </a:cubicBezTo>
                <a:cubicBezTo>
                  <a:pt x="1006297" y="464726"/>
                  <a:pt x="1026141" y="384304"/>
                  <a:pt x="912157" y="361507"/>
                </a:cubicBezTo>
                <a:lnTo>
                  <a:pt x="805831" y="340242"/>
                </a:lnTo>
                <a:cubicBezTo>
                  <a:pt x="791654" y="326065"/>
                  <a:pt x="773616" y="314903"/>
                  <a:pt x="763301" y="297711"/>
                </a:cubicBezTo>
                <a:cubicBezTo>
                  <a:pt x="751769" y="278490"/>
                  <a:pt x="756039" y="251419"/>
                  <a:pt x="742036" y="233916"/>
                </a:cubicBezTo>
                <a:cubicBezTo>
                  <a:pt x="714421" y="199397"/>
                  <a:pt x="654396" y="181536"/>
                  <a:pt x="614445" y="170121"/>
                </a:cubicBezTo>
                <a:cubicBezTo>
                  <a:pt x="586344" y="162092"/>
                  <a:pt x="557378" y="157253"/>
                  <a:pt x="529385" y="148855"/>
                </a:cubicBezTo>
                <a:cubicBezTo>
                  <a:pt x="486445" y="135973"/>
                  <a:pt x="401794" y="106325"/>
                  <a:pt x="401794" y="106325"/>
                </a:cubicBezTo>
                <a:cubicBezTo>
                  <a:pt x="394706" y="85060"/>
                  <a:pt x="396379" y="58380"/>
                  <a:pt x="380529" y="42530"/>
                </a:cubicBezTo>
                <a:cubicBezTo>
                  <a:pt x="364679" y="26680"/>
                  <a:pt x="338480" y="26701"/>
                  <a:pt x="316734" y="21265"/>
                </a:cubicBezTo>
                <a:cubicBezTo>
                  <a:pt x="281669" y="12499"/>
                  <a:pt x="245850" y="7088"/>
                  <a:pt x="210408" y="0"/>
                </a:cubicBezTo>
                <a:cubicBezTo>
                  <a:pt x="0" y="70136"/>
                  <a:pt x="85946" y="18769"/>
                  <a:pt x="167878" y="510362"/>
                </a:cubicBezTo>
                <a:cubicBezTo>
                  <a:pt x="171563" y="532472"/>
                  <a:pt x="209927" y="526191"/>
                  <a:pt x="231673" y="531628"/>
                </a:cubicBezTo>
                <a:cubicBezTo>
                  <a:pt x="266738" y="540394"/>
                  <a:pt x="302557" y="545805"/>
                  <a:pt x="337999" y="552893"/>
                </a:cubicBezTo>
                <a:cubicBezTo>
                  <a:pt x="357214" y="783470"/>
                  <a:pt x="374401" y="777982"/>
                  <a:pt x="337999" y="978195"/>
                </a:cubicBezTo>
                <a:cubicBezTo>
                  <a:pt x="333989" y="1000249"/>
                  <a:pt x="328267" y="1022769"/>
                  <a:pt x="316734" y="1041990"/>
                </a:cubicBezTo>
                <a:cubicBezTo>
                  <a:pt x="301318" y="1067682"/>
                  <a:pt x="233284" y="1117901"/>
                  <a:pt x="210408" y="1127051"/>
                </a:cubicBezTo>
                <a:cubicBezTo>
                  <a:pt x="197245" y="1132316"/>
                  <a:pt x="182055" y="1127051"/>
                  <a:pt x="167878" y="1127051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64829" y="2313106"/>
            <a:ext cx="681873" cy="1500886"/>
          </a:xfrm>
          <a:custGeom>
            <a:avLst/>
            <a:gdLst>
              <a:gd name="connsiteX0" fmla="*/ 45664 w 681873"/>
              <a:gd name="connsiteY0" fmla="*/ 961722 h 1500886"/>
              <a:gd name="connsiteX1" fmla="*/ 45664 w 681873"/>
              <a:gd name="connsiteY1" fmla="*/ 1259434 h 1500886"/>
              <a:gd name="connsiteX2" fmla="*/ 130724 w 681873"/>
              <a:gd name="connsiteY2" fmla="*/ 1280699 h 1500886"/>
              <a:gd name="connsiteX3" fmla="*/ 194520 w 681873"/>
              <a:gd name="connsiteY3" fmla="*/ 1301964 h 1500886"/>
              <a:gd name="connsiteX4" fmla="*/ 258315 w 681873"/>
              <a:gd name="connsiteY4" fmla="*/ 1280699 h 1500886"/>
              <a:gd name="connsiteX5" fmla="*/ 322111 w 681873"/>
              <a:gd name="connsiteY5" fmla="*/ 1408289 h 1500886"/>
              <a:gd name="connsiteX6" fmla="*/ 428436 w 681873"/>
              <a:gd name="connsiteY6" fmla="*/ 1493350 h 1500886"/>
              <a:gd name="connsiteX7" fmla="*/ 513497 w 681873"/>
              <a:gd name="connsiteY7" fmla="*/ 1472085 h 1500886"/>
              <a:gd name="connsiteX8" fmla="*/ 534762 w 681873"/>
              <a:gd name="connsiteY8" fmla="*/ 876661 h 1500886"/>
              <a:gd name="connsiteX9" fmla="*/ 556027 w 681873"/>
              <a:gd name="connsiteY9" fmla="*/ 451359 h 1500886"/>
              <a:gd name="connsiteX10" fmla="*/ 662352 w 681873"/>
              <a:gd name="connsiteY10" fmla="*/ 174913 h 1500886"/>
              <a:gd name="connsiteX11" fmla="*/ 641087 w 681873"/>
              <a:gd name="connsiteY11" fmla="*/ 26057 h 1500886"/>
              <a:gd name="connsiteX12" fmla="*/ 513497 w 681873"/>
              <a:gd name="connsiteY12" fmla="*/ 68587 h 1500886"/>
              <a:gd name="connsiteX13" fmla="*/ 173255 w 681873"/>
              <a:gd name="connsiteY13" fmla="*/ 153647 h 1500886"/>
              <a:gd name="connsiteX14" fmla="*/ 66929 w 681873"/>
              <a:gd name="connsiteY14" fmla="*/ 174913 h 1500886"/>
              <a:gd name="connsiteX15" fmla="*/ 45664 w 681873"/>
              <a:gd name="connsiteY15" fmla="*/ 1259434 h 1500886"/>
              <a:gd name="connsiteX16" fmla="*/ 3134 w 681873"/>
              <a:gd name="connsiteY16" fmla="*/ 1344494 h 150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1873" h="1500886">
                <a:moveTo>
                  <a:pt x="45664" y="961722"/>
                </a:moveTo>
                <a:cubicBezTo>
                  <a:pt x="38938" y="1015534"/>
                  <a:pt x="0" y="1195504"/>
                  <a:pt x="45664" y="1259434"/>
                </a:cubicBezTo>
                <a:cubicBezTo>
                  <a:pt x="62651" y="1283216"/>
                  <a:pt x="102623" y="1272670"/>
                  <a:pt x="130724" y="1280699"/>
                </a:cubicBezTo>
                <a:cubicBezTo>
                  <a:pt x="152277" y="1286857"/>
                  <a:pt x="173255" y="1294876"/>
                  <a:pt x="194520" y="1301964"/>
                </a:cubicBezTo>
                <a:cubicBezTo>
                  <a:pt x="215785" y="1294876"/>
                  <a:pt x="237503" y="1272374"/>
                  <a:pt x="258315" y="1280699"/>
                </a:cubicBezTo>
                <a:cubicBezTo>
                  <a:pt x="296402" y="1295934"/>
                  <a:pt x="307565" y="1379196"/>
                  <a:pt x="322111" y="1408289"/>
                </a:cubicBezTo>
                <a:cubicBezTo>
                  <a:pt x="360587" y="1485240"/>
                  <a:pt x="354856" y="1468823"/>
                  <a:pt x="428436" y="1493350"/>
                </a:cubicBezTo>
                <a:cubicBezTo>
                  <a:pt x="456790" y="1486262"/>
                  <a:pt x="508531" y="1500886"/>
                  <a:pt x="513497" y="1472085"/>
                </a:cubicBezTo>
                <a:cubicBezTo>
                  <a:pt x="547241" y="1276371"/>
                  <a:pt x="526494" y="1075090"/>
                  <a:pt x="534762" y="876661"/>
                </a:cubicBezTo>
                <a:cubicBezTo>
                  <a:pt x="540671" y="734840"/>
                  <a:pt x="542778" y="592684"/>
                  <a:pt x="556027" y="451359"/>
                </a:cubicBezTo>
                <a:cubicBezTo>
                  <a:pt x="581371" y="181025"/>
                  <a:pt x="522174" y="221639"/>
                  <a:pt x="662352" y="174913"/>
                </a:cubicBezTo>
                <a:cubicBezTo>
                  <a:pt x="655264" y="125294"/>
                  <a:pt x="681873" y="55190"/>
                  <a:pt x="641087" y="26057"/>
                </a:cubicBezTo>
                <a:cubicBezTo>
                  <a:pt x="604607" y="0"/>
                  <a:pt x="513497" y="68587"/>
                  <a:pt x="513497" y="68587"/>
                </a:cubicBezTo>
                <a:cubicBezTo>
                  <a:pt x="457707" y="235951"/>
                  <a:pt x="518521" y="119120"/>
                  <a:pt x="173255" y="153647"/>
                </a:cubicBezTo>
                <a:cubicBezTo>
                  <a:pt x="137290" y="157244"/>
                  <a:pt x="102371" y="167824"/>
                  <a:pt x="66929" y="174913"/>
                </a:cubicBezTo>
                <a:cubicBezTo>
                  <a:pt x="59841" y="536420"/>
                  <a:pt x="59046" y="898105"/>
                  <a:pt x="45664" y="1259434"/>
                </a:cubicBezTo>
                <a:cubicBezTo>
                  <a:pt x="43784" y="1310184"/>
                  <a:pt x="30162" y="1317466"/>
                  <a:pt x="3134" y="1344494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10493" y="2105247"/>
            <a:ext cx="205605" cy="382772"/>
          </a:xfrm>
          <a:custGeom>
            <a:avLst/>
            <a:gdLst>
              <a:gd name="connsiteX0" fmla="*/ 148856 w 205605"/>
              <a:gd name="connsiteY0" fmla="*/ 382772 h 382772"/>
              <a:gd name="connsiteX1" fmla="*/ 148856 w 205605"/>
              <a:gd name="connsiteY1" fmla="*/ 63795 h 382772"/>
              <a:gd name="connsiteX2" fmla="*/ 21265 w 205605"/>
              <a:gd name="connsiteY2" fmla="*/ 42530 h 382772"/>
              <a:gd name="connsiteX3" fmla="*/ 0 w 205605"/>
              <a:gd name="connsiteY3" fmla="*/ 0 h 38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605" h="382772">
                <a:moveTo>
                  <a:pt x="148856" y="382772"/>
                </a:moveTo>
                <a:cubicBezTo>
                  <a:pt x="167913" y="287487"/>
                  <a:pt x="205605" y="152972"/>
                  <a:pt x="148856" y="63795"/>
                </a:cubicBezTo>
                <a:cubicBezTo>
                  <a:pt x="125708" y="27419"/>
                  <a:pt x="60896" y="59515"/>
                  <a:pt x="21265" y="42530"/>
                </a:cubicBezTo>
                <a:cubicBezTo>
                  <a:pt x="6697" y="36286"/>
                  <a:pt x="7088" y="14177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62400" y="1871330"/>
            <a:ext cx="1803922" cy="658275"/>
          </a:xfrm>
          <a:custGeom>
            <a:avLst/>
            <a:gdLst>
              <a:gd name="connsiteX0" fmla="*/ 286348 w 1803922"/>
              <a:gd name="connsiteY0" fmla="*/ 562219 h 637475"/>
              <a:gd name="connsiteX1" fmla="*/ 94962 w 1803922"/>
              <a:gd name="connsiteY1" fmla="*/ 434628 h 637475"/>
              <a:gd name="connsiteX2" fmla="*/ 52432 w 1803922"/>
              <a:gd name="connsiteY2" fmla="*/ 307037 h 637475"/>
              <a:gd name="connsiteX3" fmla="*/ 243818 w 1803922"/>
              <a:gd name="connsiteY3" fmla="*/ 115651 h 637475"/>
              <a:gd name="connsiteX4" fmla="*/ 307613 w 1803922"/>
              <a:gd name="connsiteY4" fmla="*/ 94386 h 637475"/>
              <a:gd name="connsiteX5" fmla="*/ 328878 w 1803922"/>
              <a:gd name="connsiteY5" fmla="*/ 158181 h 637475"/>
              <a:gd name="connsiteX6" fmla="*/ 435204 w 1803922"/>
              <a:gd name="connsiteY6" fmla="*/ 221977 h 637475"/>
              <a:gd name="connsiteX7" fmla="*/ 562795 w 1803922"/>
              <a:gd name="connsiteY7" fmla="*/ 243242 h 637475"/>
              <a:gd name="connsiteX8" fmla="*/ 584060 w 1803922"/>
              <a:gd name="connsiteY8" fmla="*/ 307037 h 637475"/>
              <a:gd name="connsiteX9" fmla="*/ 711651 w 1803922"/>
              <a:gd name="connsiteY9" fmla="*/ 264507 h 637475"/>
              <a:gd name="connsiteX10" fmla="*/ 881772 w 1803922"/>
              <a:gd name="connsiteY10" fmla="*/ 221977 h 637475"/>
              <a:gd name="connsiteX11" fmla="*/ 1009362 w 1803922"/>
              <a:gd name="connsiteY11" fmla="*/ 179447 h 637475"/>
              <a:gd name="connsiteX12" fmla="*/ 1328339 w 1803922"/>
              <a:gd name="connsiteY12" fmla="*/ 158181 h 637475"/>
              <a:gd name="connsiteX13" fmla="*/ 1392134 w 1803922"/>
              <a:gd name="connsiteY13" fmla="*/ 136916 h 637475"/>
              <a:gd name="connsiteX14" fmla="*/ 1519725 w 1803922"/>
              <a:gd name="connsiteY14" fmla="*/ 51856 h 637475"/>
              <a:gd name="connsiteX15" fmla="*/ 1583520 w 1803922"/>
              <a:gd name="connsiteY15" fmla="*/ 73121 h 637475"/>
              <a:gd name="connsiteX16" fmla="*/ 1753641 w 1803922"/>
              <a:gd name="connsiteY16" fmla="*/ 94386 h 637475"/>
              <a:gd name="connsiteX17" fmla="*/ 1732376 w 1803922"/>
              <a:gd name="connsiteY17" fmla="*/ 328302 h 637475"/>
              <a:gd name="connsiteX18" fmla="*/ 1179483 w 1803922"/>
              <a:gd name="connsiteY18" fmla="*/ 349567 h 637475"/>
              <a:gd name="connsiteX19" fmla="*/ 1073158 w 1803922"/>
              <a:gd name="connsiteY19" fmla="*/ 413363 h 637475"/>
              <a:gd name="connsiteX20" fmla="*/ 1030627 w 1803922"/>
              <a:gd name="connsiteY20" fmla="*/ 455893 h 637475"/>
              <a:gd name="connsiteX21" fmla="*/ 903037 w 1803922"/>
              <a:gd name="connsiteY21" fmla="*/ 498423 h 637475"/>
              <a:gd name="connsiteX22" fmla="*/ 881772 w 1803922"/>
              <a:gd name="connsiteY22" fmla="*/ 562219 h 637475"/>
              <a:gd name="connsiteX23" fmla="*/ 796711 w 1803922"/>
              <a:gd name="connsiteY23" fmla="*/ 583484 h 637475"/>
              <a:gd name="connsiteX24" fmla="*/ 605325 w 1803922"/>
              <a:gd name="connsiteY24" fmla="*/ 626014 h 637475"/>
              <a:gd name="connsiteX25" fmla="*/ 392674 w 1803922"/>
              <a:gd name="connsiteY25" fmla="*/ 604749 h 637475"/>
              <a:gd name="connsiteX26" fmla="*/ 265083 w 1803922"/>
              <a:gd name="connsiteY26" fmla="*/ 562219 h 637475"/>
              <a:gd name="connsiteX27" fmla="*/ 222553 w 1803922"/>
              <a:gd name="connsiteY27" fmla="*/ 519688 h 63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03922" h="637475">
                <a:moveTo>
                  <a:pt x="286348" y="562219"/>
                </a:moveTo>
                <a:cubicBezTo>
                  <a:pt x="236455" y="312750"/>
                  <a:pt x="328492" y="598099"/>
                  <a:pt x="94962" y="434628"/>
                </a:cubicBezTo>
                <a:cubicBezTo>
                  <a:pt x="58235" y="408919"/>
                  <a:pt x="52432" y="307037"/>
                  <a:pt x="52432" y="307037"/>
                </a:cubicBezTo>
                <a:cubicBezTo>
                  <a:pt x="83136" y="0"/>
                  <a:pt x="0" y="115651"/>
                  <a:pt x="243818" y="115651"/>
                </a:cubicBezTo>
                <a:cubicBezTo>
                  <a:pt x="266233" y="115651"/>
                  <a:pt x="286348" y="101474"/>
                  <a:pt x="307613" y="94386"/>
                </a:cubicBezTo>
                <a:cubicBezTo>
                  <a:pt x="314701" y="115651"/>
                  <a:pt x="317345" y="138960"/>
                  <a:pt x="328878" y="158181"/>
                </a:cubicBezTo>
                <a:cubicBezTo>
                  <a:pt x="354616" y="201078"/>
                  <a:pt x="388884" y="211684"/>
                  <a:pt x="435204" y="221977"/>
                </a:cubicBezTo>
                <a:cubicBezTo>
                  <a:pt x="477294" y="231330"/>
                  <a:pt x="520265" y="236154"/>
                  <a:pt x="562795" y="243242"/>
                </a:cubicBezTo>
                <a:cubicBezTo>
                  <a:pt x="569883" y="264507"/>
                  <a:pt x="561870" y="303867"/>
                  <a:pt x="584060" y="307037"/>
                </a:cubicBezTo>
                <a:cubicBezTo>
                  <a:pt x="628440" y="313377"/>
                  <a:pt x="668159" y="275380"/>
                  <a:pt x="711651" y="264507"/>
                </a:cubicBezTo>
                <a:cubicBezTo>
                  <a:pt x="768358" y="250330"/>
                  <a:pt x="826319" y="240461"/>
                  <a:pt x="881772" y="221977"/>
                </a:cubicBezTo>
                <a:cubicBezTo>
                  <a:pt x="924302" y="207800"/>
                  <a:pt x="964631" y="182429"/>
                  <a:pt x="1009362" y="179447"/>
                </a:cubicBezTo>
                <a:lnTo>
                  <a:pt x="1328339" y="158181"/>
                </a:lnTo>
                <a:cubicBezTo>
                  <a:pt x="1349604" y="151093"/>
                  <a:pt x="1372539" y="147802"/>
                  <a:pt x="1392134" y="136916"/>
                </a:cubicBezTo>
                <a:cubicBezTo>
                  <a:pt x="1436817" y="112092"/>
                  <a:pt x="1519725" y="51856"/>
                  <a:pt x="1519725" y="51856"/>
                </a:cubicBezTo>
                <a:cubicBezTo>
                  <a:pt x="1540990" y="58944"/>
                  <a:pt x="1561466" y="69111"/>
                  <a:pt x="1583520" y="73121"/>
                </a:cubicBezTo>
                <a:cubicBezTo>
                  <a:pt x="1639747" y="83344"/>
                  <a:pt x="1724846" y="45023"/>
                  <a:pt x="1753641" y="94386"/>
                </a:cubicBezTo>
                <a:cubicBezTo>
                  <a:pt x="1793091" y="162014"/>
                  <a:pt x="1803922" y="296504"/>
                  <a:pt x="1732376" y="328302"/>
                </a:cubicBezTo>
                <a:cubicBezTo>
                  <a:pt x="1563838" y="403208"/>
                  <a:pt x="1363781" y="342479"/>
                  <a:pt x="1179483" y="349567"/>
                </a:cubicBezTo>
                <a:cubicBezTo>
                  <a:pt x="1071726" y="457327"/>
                  <a:pt x="1211178" y="330552"/>
                  <a:pt x="1073158" y="413363"/>
                </a:cubicBezTo>
                <a:cubicBezTo>
                  <a:pt x="1055966" y="423678"/>
                  <a:pt x="1048559" y="446927"/>
                  <a:pt x="1030627" y="455893"/>
                </a:cubicBezTo>
                <a:cubicBezTo>
                  <a:pt x="990529" y="475942"/>
                  <a:pt x="903037" y="498423"/>
                  <a:pt x="903037" y="498423"/>
                </a:cubicBezTo>
                <a:cubicBezTo>
                  <a:pt x="895949" y="519688"/>
                  <a:pt x="899276" y="548216"/>
                  <a:pt x="881772" y="562219"/>
                </a:cubicBezTo>
                <a:cubicBezTo>
                  <a:pt x="858950" y="580477"/>
                  <a:pt x="825241" y="577144"/>
                  <a:pt x="796711" y="583484"/>
                </a:cubicBezTo>
                <a:cubicBezTo>
                  <a:pt x="553750" y="637475"/>
                  <a:pt x="812759" y="574155"/>
                  <a:pt x="605325" y="626014"/>
                </a:cubicBezTo>
                <a:cubicBezTo>
                  <a:pt x="534441" y="618926"/>
                  <a:pt x="462691" y="617877"/>
                  <a:pt x="392674" y="604749"/>
                </a:cubicBezTo>
                <a:cubicBezTo>
                  <a:pt x="348611" y="596487"/>
                  <a:pt x="265083" y="562219"/>
                  <a:pt x="265083" y="562219"/>
                </a:cubicBezTo>
                <a:lnTo>
                  <a:pt x="222553" y="519688"/>
                </a:ln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104707" y="1977656"/>
            <a:ext cx="418625" cy="276446"/>
          </a:xfrm>
          <a:custGeom>
            <a:avLst/>
            <a:gdLst>
              <a:gd name="connsiteX0" fmla="*/ 361507 w 418625"/>
              <a:gd name="connsiteY0" fmla="*/ 276446 h 276446"/>
              <a:gd name="connsiteX1" fmla="*/ 340242 w 418625"/>
              <a:gd name="connsiteY1" fmla="*/ 63795 h 276446"/>
              <a:gd name="connsiteX2" fmla="*/ 276446 w 418625"/>
              <a:gd name="connsiteY2" fmla="*/ 21265 h 276446"/>
              <a:gd name="connsiteX3" fmla="*/ 0 w 418625"/>
              <a:gd name="connsiteY3" fmla="*/ 0 h 276446"/>
              <a:gd name="connsiteX4" fmla="*/ 21265 w 418625"/>
              <a:gd name="connsiteY4" fmla="*/ 106325 h 276446"/>
              <a:gd name="connsiteX5" fmla="*/ 42530 w 418625"/>
              <a:gd name="connsiteY5" fmla="*/ 170121 h 276446"/>
              <a:gd name="connsiteX6" fmla="*/ 63795 w 418625"/>
              <a:gd name="connsiteY6" fmla="*/ 276446 h 276446"/>
              <a:gd name="connsiteX7" fmla="*/ 340242 w 418625"/>
              <a:gd name="connsiteY7" fmla="*/ 255181 h 276446"/>
              <a:gd name="connsiteX8" fmla="*/ 404037 w 418625"/>
              <a:gd name="connsiteY8" fmla="*/ 233916 h 276446"/>
              <a:gd name="connsiteX9" fmla="*/ 404037 w 418625"/>
              <a:gd name="connsiteY9" fmla="*/ 148856 h 27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8625" h="276446">
                <a:moveTo>
                  <a:pt x="361507" y="276446"/>
                </a:moveTo>
                <a:cubicBezTo>
                  <a:pt x="354419" y="205562"/>
                  <a:pt x="362769" y="131376"/>
                  <a:pt x="340242" y="63795"/>
                </a:cubicBezTo>
                <a:cubicBezTo>
                  <a:pt x="332160" y="39549"/>
                  <a:pt x="301566" y="25975"/>
                  <a:pt x="276446" y="21265"/>
                </a:cubicBezTo>
                <a:cubicBezTo>
                  <a:pt x="185608" y="4233"/>
                  <a:pt x="92149" y="7088"/>
                  <a:pt x="0" y="0"/>
                </a:cubicBezTo>
                <a:cubicBezTo>
                  <a:pt x="7088" y="35442"/>
                  <a:pt x="12499" y="71261"/>
                  <a:pt x="21265" y="106325"/>
                </a:cubicBezTo>
                <a:cubicBezTo>
                  <a:pt x="26702" y="128071"/>
                  <a:pt x="37093" y="148375"/>
                  <a:pt x="42530" y="170121"/>
                </a:cubicBezTo>
                <a:cubicBezTo>
                  <a:pt x="51296" y="205185"/>
                  <a:pt x="56707" y="241004"/>
                  <a:pt x="63795" y="276446"/>
                </a:cubicBezTo>
                <a:cubicBezTo>
                  <a:pt x="155944" y="269358"/>
                  <a:pt x="248534" y="266644"/>
                  <a:pt x="340242" y="255181"/>
                </a:cubicBezTo>
                <a:cubicBezTo>
                  <a:pt x="362484" y="252401"/>
                  <a:pt x="392504" y="253137"/>
                  <a:pt x="404037" y="233916"/>
                </a:cubicBezTo>
                <a:cubicBezTo>
                  <a:pt x="418625" y="209603"/>
                  <a:pt x="404037" y="177209"/>
                  <a:pt x="404037" y="148856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81693" y="1800148"/>
            <a:ext cx="389148" cy="518045"/>
          </a:xfrm>
          <a:custGeom>
            <a:avLst/>
            <a:gdLst>
              <a:gd name="connsiteX0" fmla="*/ 340242 w 389148"/>
              <a:gd name="connsiteY0" fmla="*/ 432689 h 518045"/>
              <a:gd name="connsiteX1" fmla="*/ 318977 w 389148"/>
              <a:gd name="connsiteY1" fmla="*/ 156243 h 518045"/>
              <a:gd name="connsiteX2" fmla="*/ 0 w 389148"/>
              <a:gd name="connsiteY2" fmla="*/ 241303 h 518045"/>
              <a:gd name="connsiteX3" fmla="*/ 21265 w 389148"/>
              <a:gd name="connsiteY3" fmla="*/ 326364 h 518045"/>
              <a:gd name="connsiteX4" fmla="*/ 63795 w 389148"/>
              <a:gd name="connsiteY4" fmla="*/ 453954 h 518045"/>
              <a:gd name="connsiteX5" fmla="*/ 318977 w 389148"/>
              <a:gd name="connsiteY5" fmla="*/ 283833 h 51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148" h="518045">
                <a:moveTo>
                  <a:pt x="340242" y="432689"/>
                </a:moveTo>
                <a:cubicBezTo>
                  <a:pt x="333154" y="340540"/>
                  <a:pt x="389148" y="216390"/>
                  <a:pt x="318977" y="156243"/>
                </a:cubicBezTo>
                <a:cubicBezTo>
                  <a:pt x="136693" y="0"/>
                  <a:pt x="60710" y="150237"/>
                  <a:pt x="0" y="241303"/>
                </a:cubicBezTo>
                <a:cubicBezTo>
                  <a:pt x="7088" y="269657"/>
                  <a:pt x="12867" y="298370"/>
                  <a:pt x="21265" y="326364"/>
                </a:cubicBezTo>
                <a:cubicBezTo>
                  <a:pt x="34147" y="369304"/>
                  <a:pt x="63795" y="453954"/>
                  <a:pt x="63795" y="453954"/>
                </a:cubicBezTo>
                <a:cubicBezTo>
                  <a:pt x="368424" y="428568"/>
                  <a:pt x="318977" y="518045"/>
                  <a:pt x="318977" y="283833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49432" y="2561958"/>
            <a:ext cx="566688" cy="308833"/>
          </a:xfrm>
          <a:custGeom>
            <a:avLst/>
            <a:gdLst>
              <a:gd name="connsiteX0" fmla="*/ 7089 w 566688"/>
              <a:gd name="connsiteY0" fmla="*/ 117447 h 308833"/>
              <a:gd name="connsiteX1" fmla="*/ 92149 w 566688"/>
              <a:gd name="connsiteY1" fmla="*/ 223772 h 308833"/>
              <a:gd name="connsiteX2" fmla="*/ 177210 w 566688"/>
              <a:gd name="connsiteY2" fmla="*/ 308833 h 308833"/>
              <a:gd name="connsiteX3" fmla="*/ 347331 w 566688"/>
              <a:gd name="connsiteY3" fmla="*/ 266302 h 308833"/>
              <a:gd name="connsiteX4" fmla="*/ 538717 w 566688"/>
              <a:gd name="connsiteY4" fmla="*/ 159977 h 308833"/>
              <a:gd name="connsiteX5" fmla="*/ 517452 w 566688"/>
              <a:gd name="connsiteY5" fmla="*/ 96182 h 308833"/>
              <a:gd name="connsiteX6" fmla="*/ 496187 w 566688"/>
              <a:gd name="connsiteY6" fmla="*/ 11121 h 308833"/>
              <a:gd name="connsiteX7" fmla="*/ 453656 w 566688"/>
              <a:gd name="connsiteY7" fmla="*/ 53651 h 308833"/>
              <a:gd name="connsiteX8" fmla="*/ 326066 w 566688"/>
              <a:gd name="connsiteY8" fmla="*/ 74916 h 308833"/>
              <a:gd name="connsiteX9" fmla="*/ 134680 w 566688"/>
              <a:gd name="connsiteY9" fmla="*/ 117447 h 308833"/>
              <a:gd name="connsiteX10" fmla="*/ 7089 w 566688"/>
              <a:gd name="connsiteY10" fmla="*/ 117447 h 30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688" h="308833">
                <a:moveTo>
                  <a:pt x="7089" y="117447"/>
                </a:moveTo>
                <a:cubicBezTo>
                  <a:pt x="0" y="135168"/>
                  <a:pt x="2375" y="146823"/>
                  <a:pt x="92149" y="223772"/>
                </a:cubicBezTo>
                <a:cubicBezTo>
                  <a:pt x="122594" y="249868"/>
                  <a:pt x="177210" y="308833"/>
                  <a:pt x="177210" y="308833"/>
                </a:cubicBezTo>
                <a:cubicBezTo>
                  <a:pt x="206674" y="302940"/>
                  <a:pt x="310547" y="286738"/>
                  <a:pt x="347331" y="266302"/>
                </a:cubicBezTo>
                <a:cubicBezTo>
                  <a:pt x="566688" y="144436"/>
                  <a:pt x="394365" y="208094"/>
                  <a:pt x="538717" y="159977"/>
                </a:cubicBezTo>
                <a:cubicBezTo>
                  <a:pt x="531629" y="138712"/>
                  <a:pt x="523610" y="117735"/>
                  <a:pt x="517452" y="96182"/>
                </a:cubicBezTo>
                <a:cubicBezTo>
                  <a:pt x="509423" y="68080"/>
                  <a:pt x="520505" y="27333"/>
                  <a:pt x="496187" y="11121"/>
                </a:cubicBezTo>
                <a:cubicBezTo>
                  <a:pt x="479505" y="0"/>
                  <a:pt x="472429" y="46611"/>
                  <a:pt x="453656" y="53651"/>
                </a:cubicBezTo>
                <a:cubicBezTo>
                  <a:pt x="413285" y="68790"/>
                  <a:pt x="368596" y="67828"/>
                  <a:pt x="326066" y="74916"/>
                </a:cubicBezTo>
                <a:cubicBezTo>
                  <a:pt x="245686" y="101710"/>
                  <a:pt x="237601" y="108091"/>
                  <a:pt x="134680" y="117447"/>
                </a:cubicBezTo>
                <a:cubicBezTo>
                  <a:pt x="99384" y="120656"/>
                  <a:pt x="14178" y="99726"/>
                  <a:pt x="7089" y="117447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41581" y="2773023"/>
            <a:ext cx="684491" cy="450587"/>
          </a:xfrm>
          <a:custGeom>
            <a:avLst/>
            <a:gdLst>
              <a:gd name="connsiteX0" fmla="*/ 0 w 684491"/>
              <a:gd name="connsiteY0" fmla="*/ 246624 h 450587"/>
              <a:gd name="connsiteX1" fmla="*/ 170121 w 684491"/>
              <a:gd name="connsiteY1" fmla="*/ 204093 h 450587"/>
              <a:gd name="connsiteX2" fmla="*/ 297712 w 684491"/>
              <a:gd name="connsiteY2" fmla="*/ 161563 h 450587"/>
              <a:gd name="connsiteX3" fmla="*/ 361507 w 684491"/>
              <a:gd name="connsiteY3" fmla="*/ 140298 h 450587"/>
              <a:gd name="connsiteX4" fmla="*/ 446568 w 684491"/>
              <a:gd name="connsiteY4" fmla="*/ 119033 h 450587"/>
              <a:gd name="connsiteX5" fmla="*/ 595424 w 684491"/>
              <a:gd name="connsiteY5" fmla="*/ 182828 h 450587"/>
              <a:gd name="connsiteX6" fmla="*/ 659219 w 684491"/>
              <a:gd name="connsiteY6" fmla="*/ 182828 h 450587"/>
              <a:gd name="connsiteX7" fmla="*/ 637954 w 684491"/>
              <a:gd name="connsiteY7" fmla="*/ 331684 h 450587"/>
              <a:gd name="connsiteX8" fmla="*/ 233917 w 684491"/>
              <a:gd name="connsiteY8" fmla="*/ 352949 h 450587"/>
              <a:gd name="connsiteX9" fmla="*/ 170121 w 684491"/>
              <a:gd name="connsiteY9" fmla="*/ 374214 h 450587"/>
              <a:gd name="connsiteX10" fmla="*/ 42531 w 684491"/>
              <a:gd name="connsiteY10" fmla="*/ 438010 h 450587"/>
              <a:gd name="connsiteX11" fmla="*/ 21266 w 684491"/>
              <a:gd name="connsiteY11" fmla="*/ 374214 h 450587"/>
              <a:gd name="connsiteX12" fmla="*/ 0 w 684491"/>
              <a:gd name="connsiteY12" fmla="*/ 246624 h 450587"/>
              <a:gd name="connsiteX13" fmla="*/ 85061 w 684491"/>
              <a:gd name="connsiteY13" fmla="*/ 140298 h 450587"/>
              <a:gd name="connsiteX14" fmla="*/ 106326 w 684491"/>
              <a:gd name="connsiteY14" fmla="*/ 140298 h 45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4491" h="450587">
                <a:moveTo>
                  <a:pt x="0" y="246624"/>
                </a:moveTo>
                <a:cubicBezTo>
                  <a:pt x="56707" y="232447"/>
                  <a:pt x="114668" y="222577"/>
                  <a:pt x="170121" y="204093"/>
                </a:cubicBezTo>
                <a:lnTo>
                  <a:pt x="297712" y="161563"/>
                </a:lnTo>
                <a:cubicBezTo>
                  <a:pt x="318977" y="154475"/>
                  <a:pt x="339761" y="145734"/>
                  <a:pt x="361507" y="140298"/>
                </a:cubicBezTo>
                <a:lnTo>
                  <a:pt x="446568" y="119033"/>
                </a:lnTo>
                <a:cubicBezTo>
                  <a:pt x="496187" y="140298"/>
                  <a:pt x="541441" y="182828"/>
                  <a:pt x="595424" y="182828"/>
                </a:cubicBezTo>
                <a:cubicBezTo>
                  <a:pt x="683465" y="182828"/>
                  <a:pt x="537334" y="0"/>
                  <a:pt x="659219" y="182828"/>
                </a:cubicBezTo>
                <a:cubicBezTo>
                  <a:pt x="652131" y="232447"/>
                  <a:pt x="684491" y="313069"/>
                  <a:pt x="637954" y="331684"/>
                </a:cubicBezTo>
                <a:cubicBezTo>
                  <a:pt x="512735" y="381772"/>
                  <a:pt x="368229" y="340739"/>
                  <a:pt x="233917" y="352949"/>
                </a:cubicBezTo>
                <a:cubicBezTo>
                  <a:pt x="211593" y="354978"/>
                  <a:pt x="191386" y="367126"/>
                  <a:pt x="170121" y="374214"/>
                </a:cubicBezTo>
                <a:cubicBezTo>
                  <a:pt x="159378" y="381376"/>
                  <a:pt x="67684" y="450587"/>
                  <a:pt x="42531" y="438010"/>
                </a:cubicBezTo>
                <a:cubicBezTo>
                  <a:pt x="22482" y="427985"/>
                  <a:pt x="26129" y="396096"/>
                  <a:pt x="21266" y="374214"/>
                </a:cubicBezTo>
                <a:cubicBezTo>
                  <a:pt x="11913" y="332124"/>
                  <a:pt x="7089" y="289154"/>
                  <a:pt x="0" y="246624"/>
                </a:cubicBezTo>
                <a:cubicBezTo>
                  <a:pt x="24527" y="173045"/>
                  <a:pt x="8112" y="178773"/>
                  <a:pt x="85061" y="140298"/>
                </a:cubicBezTo>
                <a:cubicBezTo>
                  <a:pt x="91401" y="137128"/>
                  <a:pt x="99238" y="140298"/>
                  <a:pt x="106326" y="140298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18615" y="2533158"/>
            <a:ext cx="1131285" cy="1043778"/>
          </a:xfrm>
          <a:custGeom>
            <a:avLst/>
            <a:gdLst>
              <a:gd name="connsiteX0" fmla="*/ 66036 w 1131285"/>
              <a:gd name="connsiteY0" fmla="*/ 103716 h 1043778"/>
              <a:gd name="connsiteX1" fmla="*/ 87301 w 1131285"/>
              <a:gd name="connsiteY1" fmla="*/ 571549 h 1043778"/>
              <a:gd name="connsiteX2" fmla="*/ 214892 w 1131285"/>
              <a:gd name="connsiteY2" fmla="*/ 592814 h 1043778"/>
              <a:gd name="connsiteX3" fmla="*/ 236157 w 1131285"/>
              <a:gd name="connsiteY3" fmla="*/ 656609 h 1043778"/>
              <a:gd name="connsiteX4" fmla="*/ 299952 w 1131285"/>
              <a:gd name="connsiteY4" fmla="*/ 699140 h 1043778"/>
              <a:gd name="connsiteX5" fmla="*/ 321218 w 1131285"/>
              <a:gd name="connsiteY5" fmla="*/ 805465 h 1043778"/>
              <a:gd name="connsiteX6" fmla="*/ 427543 w 1131285"/>
              <a:gd name="connsiteY6" fmla="*/ 826730 h 1043778"/>
              <a:gd name="connsiteX7" fmla="*/ 491338 w 1131285"/>
              <a:gd name="connsiteY7" fmla="*/ 869261 h 1043778"/>
              <a:gd name="connsiteX8" fmla="*/ 789050 w 1131285"/>
              <a:gd name="connsiteY8" fmla="*/ 933056 h 1043778"/>
              <a:gd name="connsiteX9" fmla="*/ 959171 w 1131285"/>
              <a:gd name="connsiteY9" fmla="*/ 975586 h 1043778"/>
              <a:gd name="connsiteX10" fmla="*/ 1022966 w 1131285"/>
              <a:gd name="connsiteY10" fmla="*/ 996851 h 1043778"/>
              <a:gd name="connsiteX11" fmla="*/ 1065497 w 1131285"/>
              <a:gd name="connsiteY11" fmla="*/ 1039382 h 1043778"/>
              <a:gd name="connsiteX12" fmla="*/ 1129292 w 1131285"/>
              <a:gd name="connsiteY12" fmla="*/ 1018116 h 1043778"/>
              <a:gd name="connsiteX13" fmla="*/ 1086762 w 1131285"/>
              <a:gd name="connsiteY13" fmla="*/ 571549 h 1043778"/>
              <a:gd name="connsiteX14" fmla="*/ 1044232 w 1131285"/>
              <a:gd name="connsiteY14" fmla="*/ 443958 h 1043778"/>
              <a:gd name="connsiteX15" fmla="*/ 1022966 w 1131285"/>
              <a:gd name="connsiteY15" fmla="*/ 252572 h 1043778"/>
              <a:gd name="connsiteX16" fmla="*/ 895376 w 1131285"/>
              <a:gd name="connsiteY16" fmla="*/ 231307 h 1043778"/>
              <a:gd name="connsiteX17" fmla="*/ 831580 w 1131285"/>
              <a:gd name="connsiteY17" fmla="*/ 210042 h 1043778"/>
              <a:gd name="connsiteX18" fmla="*/ 767785 w 1131285"/>
              <a:gd name="connsiteY18" fmla="*/ 231307 h 1043778"/>
              <a:gd name="connsiteX19" fmla="*/ 640194 w 1131285"/>
              <a:gd name="connsiteY19" fmla="*/ 188777 h 1043778"/>
              <a:gd name="connsiteX20" fmla="*/ 576399 w 1131285"/>
              <a:gd name="connsiteY20" fmla="*/ 146247 h 1043778"/>
              <a:gd name="connsiteX21" fmla="*/ 87301 w 1131285"/>
              <a:gd name="connsiteY21" fmla="*/ 124982 h 1043778"/>
              <a:gd name="connsiteX22" fmla="*/ 66036 w 1131285"/>
              <a:gd name="connsiteY22" fmla="*/ 337633 h 1043778"/>
              <a:gd name="connsiteX23" fmla="*/ 23506 w 1131285"/>
              <a:gd name="connsiteY23" fmla="*/ 465223 h 1043778"/>
              <a:gd name="connsiteX24" fmla="*/ 2241 w 1131285"/>
              <a:gd name="connsiteY24" fmla="*/ 550284 h 104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31285" h="1043778">
                <a:moveTo>
                  <a:pt x="66036" y="103716"/>
                </a:moveTo>
                <a:cubicBezTo>
                  <a:pt x="73124" y="259660"/>
                  <a:pt x="41849" y="422207"/>
                  <a:pt x="87301" y="571549"/>
                </a:cubicBezTo>
                <a:cubicBezTo>
                  <a:pt x="99855" y="612798"/>
                  <a:pt x="177456" y="571422"/>
                  <a:pt x="214892" y="592814"/>
                </a:cubicBezTo>
                <a:cubicBezTo>
                  <a:pt x="234354" y="603935"/>
                  <a:pt x="222154" y="639106"/>
                  <a:pt x="236157" y="656609"/>
                </a:cubicBezTo>
                <a:cubicBezTo>
                  <a:pt x="252123" y="676566"/>
                  <a:pt x="278687" y="684963"/>
                  <a:pt x="299952" y="699140"/>
                </a:cubicBezTo>
                <a:cubicBezTo>
                  <a:pt x="307041" y="734582"/>
                  <a:pt x="295661" y="779908"/>
                  <a:pt x="321218" y="805465"/>
                </a:cubicBezTo>
                <a:cubicBezTo>
                  <a:pt x="346775" y="831022"/>
                  <a:pt x="393701" y="814039"/>
                  <a:pt x="427543" y="826730"/>
                </a:cubicBezTo>
                <a:cubicBezTo>
                  <a:pt x="451473" y="835704"/>
                  <a:pt x="467983" y="858881"/>
                  <a:pt x="491338" y="869261"/>
                </a:cubicBezTo>
                <a:cubicBezTo>
                  <a:pt x="609905" y="921958"/>
                  <a:pt x="655059" y="916307"/>
                  <a:pt x="789050" y="933056"/>
                </a:cubicBezTo>
                <a:cubicBezTo>
                  <a:pt x="934876" y="981665"/>
                  <a:pt x="753882" y="924264"/>
                  <a:pt x="959171" y="975586"/>
                </a:cubicBezTo>
                <a:cubicBezTo>
                  <a:pt x="980917" y="981022"/>
                  <a:pt x="1001701" y="989763"/>
                  <a:pt x="1022966" y="996851"/>
                </a:cubicBezTo>
                <a:cubicBezTo>
                  <a:pt x="1037143" y="1011028"/>
                  <a:pt x="1045837" y="1035450"/>
                  <a:pt x="1065497" y="1039382"/>
                </a:cubicBezTo>
                <a:cubicBezTo>
                  <a:pt x="1087477" y="1043778"/>
                  <a:pt x="1125884" y="1040271"/>
                  <a:pt x="1129292" y="1018116"/>
                </a:cubicBezTo>
                <a:cubicBezTo>
                  <a:pt x="1131285" y="1005161"/>
                  <a:pt x="1095954" y="617509"/>
                  <a:pt x="1086762" y="571549"/>
                </a:cubicBezTo>
                <a:cubicBezTo>
                  <a:pt x="1077970" y="527589"/>
                  <a:pt x="1044232" y="443958"/>
                  <a:pt x="1044232" y="443958"/>
                </a:cubicBezTo>
                <a:cubicBezTo>
                  <a:pt x="1037143" y="380163"/>
                  <a:pt x="1059775" y="305157"/>
                  <a:pt x="1022966" y="252572"/>
                </a:cubicBezTo>
                <a:cubicBezTo>
                  <a:pt x="998240" y="217249"/>
                  <a:pt x="937466" y="240660"/>
                  <a:pt x="895376" y="231307"/>
                </a:cubicBezTo>
                <a:cubicBezTo>
                  <a:pt x="873494" y="226444"/>
                  <a:pt x="852845" y="217130"/>
                  <a:pt x="831580" y="210042"/>
                </a:cubicBezTo>
                <a:cubicBezTo>
                  <a:pt x="810315" y="217130"/>
                  <a:pt x="790063" y="233782"/>
                  <a:pt x="767785" y="231307"/>
                </a:cubicBezTo>
                <a:cubicBezTo>
                  <a:pt x="723228" y="226356"/>
                  <a:pt x="640194" y="188777"/>
                  <a:pt x="640194" y="188777"/>
                </a:cubicBezTo>
                <a:cubicBezTo>
                  <a:pt x="618929" y="174600"/>
                  <a:pt x="596356" y="162213"/>
                  <a:pt x="576399" y="146247"/>
                </a:cubicBezTo>
                <a:cubicBezTo>
                  <a:pt x="393593" y="0"/>
                  <a:pt x="813314" y="90409"/>
                  <a:pt x="87301" y="124982"/>
                </a:cubicBezTo>
                <a:cubicBezTo>
                  <a:pt x="80213" y="195866"/>
                  <a:pt x="79164" y="267616"/>
                  <a:pt x="66036" y="337633"/>
                </a:cubicBezTo>
                <a:cubicBezTo>
                  <a:pt x="57774" y="381696"/>
                  <a:pt x="37683" y="422693"/>
                  <a:pt x="23506" y="465223"/>
                </a:cubicBezTo>
                <a:cubicBezTo>
                  <a:pt x="0" y="535743"/>
                  <a:pt x="2241" y="506604"/>
                  <a:pt x="2241" y="550284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094121" y="3374192"/>
            <a:ext cx="1540595" cy="1197808"/>
          </a:xfrm>
          <a:custGeom>
            <a:avLst/>
            <a:gdLst>
              <a:gd name="connsiteX0" fmla="*/ 860112 w 1540595"/>
              <a:gd name="connsiteY0" fmla="*/ 198348 h 1197808"/>
              <a:gd name="connsiteX1" fmla="*/ 902642 w 1540595"/>
              <a:gd name="connsiteY1" fmla="*/ 134552 h 1197808"/>
              <a:gd name="connsiteX2" fmla="*/ 923907 w 1540595"/>
              <a:gd name="connsiteY2" fmla="*/ 70757 h 1197808"/>
              <a:gd name="connsiteX3" fmla="*/ 987702 w 1540595"/>
              <a:gd name="connsiteY3" fmla="*/ 49492 h 1197808"/>
              <a:gd name="connsiteX4" fmla="*/ 1221619 w 1540595"/>
              <a:gd name="connsiteY4" fmla="*/ 177082 h 1197808"/>
              <a:gd name="connsiteX5" fmla="*/ 1242884 w 1540595"/>
              <a:gd name="connsiteY5" fmla="*/ 240878 h 1197808"/>
              <a:gd name="connsiteX6" fmla="*/ 1434270 w 1540595"/>
              <a:gd name="connsiteY6" fmla="*/ 410999 h 1197808"/>
              <a:gd name="connsiteX7" fmla="*/ 1476800 w 1540595"/>
              <a:gd name="connsiteY7" fmla="*/ 538589 h 1197808"/>
              <a:gd name="connsiteX8" fmla="*/ 1498065 w 1540595"/>
              <a:gd name="connsiteY8" fmla="*/ 772506 h 1197808"/>
              <a:gd name="connsiteX9" fmla="*/ 1540595 w 1540595"/>
              <a:gd name="connsiteY9" fmla="*/ 900096 h 1197808"/>
              <a:gd name="connsiteX10" fmla="*/ 1519330 w 1540595"/>
              <a:gd name="connsiteY10" fmla="*/ 1091482 h 1197808"/>
              <a:gd name="connsiteX11" fmla="*/ 1476800 w 1540595"/>
              <a:gd name="connsiteY11" fmla="*/ 1134013 h 1197808"/>
              <a:gd name="connsiteX12" fmla="*/ 1349209 w 1540595"/>
              <a:gd name="connsiteY12" fmla="*/ 1197808 h 1197808"/>
              <a:gd name="connsiteX13" fmla="*/ 1157823 w 1540595"/>
              <a:gd name="connsiteY13" fmla="*/ 1176543 h 1197808"/>
              <a:gd name="connsiteX14" fmla="*/ 1030232 w 1540595"/>
              <a:gd name="connsiteY14" fmla="*/ 1155278 h 1197808"/>
              <a:gd name="connsiteX15" fmla="*/ 1008967 w 1540595"/>
              <a:gd name="connsiteY15" fmla="*/ 1091482 h 1197808"/>
              <a:gd name="connsiteX16" fmla="*/ 668726 w 1540595"/>
              <a:gd name="connsiteY16" fmla="*/ 985157 h 1197808"/>
              <a:gd name="connsiteX17" fmla="*/ 541135 w 1540595"/>
              <a:gd name="connsiteY17" fmla="*/ 942627 h 1197808"/>
              <a:gd name="connsiteX18" fmla="*/ 477339 w 1540595"/>
              <a:gd name="connsiteY18" fmla="*/ 921361 h 1197808"/>
              <a:gd name="connsiteX19" fmla="*/ 413544 w 1540595"/>
              <a:gd name="connsiteY19" fmla="*/ 878831 h 1197808"/>
              <a:gd name="connsiteX20" fmla="*/ 222158 w 1540595"/>
              <a:gd name="connsiteY20" fmla="*/ 836301 h 1197808"/>
              <a:gd name="connsiteX21" fmla="*/ 158363 w 1540595"/>
              <a:gd name="connsiteY21" fmla="*/ 729975 h 1197808"/>
              <a:gd name="connsiteX22" fmla="*/ 94567 w 1540595"/>
              <a:gd name="connsiteY22" fmla="*/ 708710 h 1197808"/>
              <a:gd name="connsiteX23" fmla="*/ 9507 w 1540595"/>
              <a:gd name="connsiteY23" fmla="*/ 559855 h 1197808"/>
              <a:gd name="connsiteX24" fmla="*/ 30772 w 1540595"/>
              <a:gd name="connsiteY24" fmla="*/ 410999 h 1197808"/>
              <a:gd name="connsiteX25" fmla="*/ 158363 w 1540595"/>
              <a:gd name="connsiteY25" fmla="*/ 368468 h 1197808"/>
              <a:gd name="connsiteX26" fmla="*/ 243423 w 1540595"/>
              <a:gd name="connsiteY26" fmla="*/ 240878 h 1197808"/>
              <a:gd name="connsiteX27" fmla="*/ 307219 w 1540595"/>
              <a:gd name="connsiteY27" fmla="*/ 219613 h 1197808"/>
              <a:gd name="connsiteX28" fmla="*/ 413544 w 1540595"/>
              <a:gd name="connsiteY28" fmla="*/ 113287 h 1197808"/>
              <a:gd name="connsiteX29" fmla="*/ 519870 w 1540595"/>
              <a:gd name="connsiteY29" fmla="*/ 134552 h 1197808"/>
              <a:gd name="connsiteX30" fmla="*/ 647460 w 1540595"/>
              <a:gd name="connsiteY30" fmla="*/ 177082 h 1197808"/>
              <a:gd name="connsiteX31" fmla="*/ 817581 w 1540595"/>
              <a:gd name="connsiteY31" fmla="*/ 155817 h 1197808"/>
              <a:gd name="connsiteX32" fmla="*/ 860112 w 1540595"/>
              <a:gd name="connsiteY32" fmla="*/ 113287 h 1197808"/>
              <a:gd name="connsiteX33" fmla="*/ 987702 w 1540595"/>
              <a:gd name="connsiteY33" fmla="*/ 113287 h 1197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40595" h="1197808">
                <a:moveTo>
                  <a:pt x="860112" y="198348"/>
                </a:moveTo>
                <a:cubicBezTo>
                  <a:pt x="874289" y="177083"/>
                  <a:pt x="891212" y="157411"/>
                  <a:pt x="902642" y="134552"/>
                </a:cubicBezTo>
                <a:cubicBezTo>
                  <a:pt x="912666" y="114503"/>
                  <a:pt x="908057" y="86607"/>
                  <a:pt x="923907" y="70757"/>
                </a:cubicBezTo>
                <a:cubicBezTo>
                  <a:pt x="939757" y="54907"/>
                  <a:pt x="966437" y="56580"/>
                  <a:pt x="987702" y="49492"/>
                </a:cubicBezTo>
                <a:cubicBezTo>
                  <a:pt x="1254123" y="76134"/>
                  <a:pt x="1177348" y="0"/>
                  <a:pt x="1221619" y="177082"/>
                </a:cubicBezTo>
                <a:cubicBezTo>
                  <a:pt x="1227056" y="198828"/>
                  <a:pt x="1235796" y="219613"/>
                  <a:pt x="1242884" y="240878"/>
                </a:cubicBezTo>
                <a:cubicBezTo>
                  <a:pt x="1289830" y="569502"/>
                  <a:pt x="1194348" y="243054"/>
                  <a:pt x="1434270" y="410999"/>
                </a:cubicBezTo>
                <a:cubicBezTo>
                  <a:pt x="1470997" y="436708"/>
                  <a:pt x="1476800" y="538589"/>
                  <a:pt x="1476800" y="538589"/>
                </a:cubicBezTo>
                <a:cubicBezTo>
                  <a:pt x="1483888" y="616561"/>
                  <a:pt x="1484459" y="695403"/>
                  <a:pt x="1498065" y="772506"/>
                </a:cubicBezTo>
                <a:cubicBezTo>
                  <a:pt x="1505856" y="816654"/>
                  <a:pt x="1540595" y="900096"/>
                  <a:pt x="1540595" y="900096"/>
                </a:cubicBezTo>
                <a:cubicBezTo>
                  <a:pt x="1533507" y="963891"/>
                  <a:pt x="1536219" y="1029556"/>
                  <a:pt x="1519330" y="1091482"/>
                </a:cubicBezTo>
                <a:cubicBezTo>
                  <a:pt x="1514055" y="1110825"/>
                  <a:pt x="1492456" y="1121488"/>
                  <a:pt x="1476800" y="1134013"/>
                </a:cubicBezTo>
                <a:cubicBezTo>
                  <a:pt x="1417911" y="1181125"/>
                  <a:pt x="1416590" y="1175348"/>
                  <a:pt x="1349209" y="1197808"/>
                </a:cubicBezTo>
                <a:cubicBezTo>
                  <a:pt x="1285414" y="1190720"/>
                  <a:pt x="1221448" y="1185026"/>
                  <a:pt x="1157823" y="1176543"/>
                </a:cubicBezTo>
                <a:cubicBezTo>
                  <a:pt x="1115084" y="1170845"/>
                  <a:pt x="1067668" y="1176670"/>
                  <a:pt x="1030232" y="1155278"/>
                </a:cubicBezTo>
                <a:cubicBezTo>
                  <a:pt x="1010770" y="1144157"/>
                  <a:pt x="1024817" y="1107332"/>
                  <a:pt x="1008967" y="1091482"/>
                </a:cubicBezTo>
                <a:cubicBezTo>
                  <a:pt x="891313" y="973828"/>
                  <a:pt x="835783" y="1001863"/>
                  <a:pt x="668726" y="985157"/>
                </a:cubicBezTo>
                <a:lnTo>
                  <a:pt x="541135" y="942627"/>
                </a:lnTo>
                <a:cubicBezTo>
                  <a:pt x="519870" y="935538"/>
                  <a:pt x="495990" y="933795"/>
                  <a:pt x="477339" y="921361"/>
                </a:cubicBezTo>
                <a:cubicBezTo>
                  <a:pt x="456074" y="907184"/>
                  <a:pt x="436403" y="890261"/>
                  <a:pt x="413544" y="878831"/>
                </a:cubicBezTo>
                <a:cubicBezTo>
                  <a:pt x="361194" y="852656"/>
                  <a:pt x="271162" y="844468"/>
                  <a:pt x="222158" y="836301"/>
                </a:cubicBezTo>
                <a:cubicBezTo>
                  <a:pt x="205432" y="786122"/>
                  <a:pt x="207012" y="759165"/>
                  <a:pt x="158363" y="729975"/>
                </a:cubicBezTo>
                <a:cubicBezTo>
                  <a:pt x="139142" y="718442"/>
                  <a:pt x="115832" y="715798"/>
                  <a:pt x="94567" y="708710"/>
                </a:cubicBezTo>
                <a:cubicBezTo>
                  <a:pt x="75667" y="680360"/>
                  <a:pt x="12347" y="591095"/>
                  <a:pt x="9507" y="559855"/>
                </a:cubicBezTo>
                <a:cubicBezTo>
                  <a:pt x="4969" y="509938"/>
                  <a:pt x="0" y="450563"/>
                  <a:pt x="30772" y="410999"/>
                </a:cubicBezTo>
                <a:cubicBezTo>
                  <a:pt x="58295" y="375612"/>
                  <a:pt x="158363" y="368468"/>
                  <a:pt x="158363" y="368468"/>
                </a:cubicBezTo>
                <a:cubicBezTo>
                  <a:pt x="180657" y="301585"/>
                  <a:pt x="175156" y="286389"/>
                  <a:pt x="243423" y="240878"/>
                </a:cubicBezTo>
                <a:cubicBezTo>
                  <a:pt x="262074" y="228444"/>
                  <a:pt x="285954" y="226701"/>
                  <a:pt x="307219" y="219613"/>
                </a:cubicBezTo>
                <a:cubicBezTo>
                  <a:pt x="342661" y="184171"/>
                  <a:pt x="364395" y="103457"/>
                  <a:pt x="413544" y="113287"/>
                </a:cubicBezTo>
                <a:cubicBezTo>
                  <a:pt x="448986" y="120375"/>
                  <a:pt x="485000" y="125042"/>
                  <a:pt x="519870" y="134552"/>
                </a:cubicBezTo>
                <a:cubicBezTo>
                  <a:pt x="563121" y="146348"/>
                  <a:pt x="647460" y="177082"/>
                  <a:pt x="647460" y="177082"/>
                </a:cubicBezTo>
                <a:cubicBezTo>
                  <a:pt x="704167" y="169994"/>
                  <a:pt x="762843" y="172238"/>
                  <a:pt x="817581" y="155817"/>
                </a:cubicBezTo>
                <a:cubicBezTo>
                  <a:pt x="836785" y="150056"/>
                  <a:pt x="840662" y="118150"/>
                  <a:pt x="860112" y="113287"/>
                </a:cubicBezTo>
                <a:cubicBezTo>
                  <a:pt x="901372" y="102972"/>
                  <a:pt x="945172" y="113287"/>
                  <a:pt x="987702" y="113287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14315" y="3042983"/>
            <a:ext cx="772085" cy="848533"/>
          </a:xfrm>
          <a:custGeom>
            <a:avLst/>
            <a:gdLst>
              <a:gd name="connsiteX0" fmla="*/ 772085 w 772085"/>
              <a:gd name="connsiteY0" fmla="*/ 508291 h 848533"/>
              <a:gd name="connsiteX1" fmla="*/ 601964 w 772085"/>
              <a:gd name="connsiteY1" fmla="*/ 529557 h 848533"/>
              <a:gd name="connsiteX2" fmla="*/ 516904 w 772085"/>
              <a:gd name="connsiteY2" fmla="*/ 657147 h 848533"/>
              <a:gd name="connsiteX3" fmla="*/ 474373 w 772085"/>
              <a:gd name="connsiteY3" fmla="*/ 720943 h 848533"/>
              <a:gd name="connsiteX4" fmla="*/ 431843 w 772085"/>
              <a:gd name="connsiteY4" fmla="*/ 784738 h 848533"/>
              <a:gd name="connsiteX5" fmla="*/ 368048 w 772085"/>
              <a:gd name="connsiteY5" fmla="*/ 827268 h 848533"/>
              <a:gd name="connsiteX6" fmla="*/ 304252 w 772085"/>
              <a:gd name="connsiteY6" fmla="*/ 848533 h 848533"/>
              <a:gd name="connsiteX7" fmla="*/ 240457 w 772085"/>
              <a:gd name="connsiteY7" fmla="*/ 720943 h 848533"/>
              <a:gd name="connsiteX8" fmla="*/ 197927 w 772085"/>
              <a:gd name="connsiteY8" fmla="*/ 678412 h 848533"/>
              <a:gd name="connsiteX9" fmla="*/ 134132 w 772085"/>
              <a:gd name="connsiteY9" fmla="*/ 657147 h 848533"/>
              <a:gd name="connsiteX10" fmla="*/ 49071 w 772085"/>
              <a:gd name="connsiteY10" fmla="*/ 550822 h 848533"/>
              <a:gd name="connsiteX11" fmla="*/ 27806 w 772085"/>
              <a:gd name="connsiteY11" fmla="*/ 465761 h 848533"/>
              <a:gd name="connsiteX12" fmla="*/ 49071 w 772085"/>
              <a:gd name="connsiteY12" fmla="*/ 40459 h 848533"/>
              <a:gd name="connsiteX13" fmla="*/ 176662 w 772085"/>
              <a:gd name="connsiteY13" fmla="*/ 61724 h 848533"/>
              <a:gd name="connsiteX14" fmla="*/ 282987 w 772085"/>
              <a:gd name="connsiteY14" fmla="*/ 253110 h 848533"/>
              <a:gd name="connsiteX15" fmla="*/ 389313 w 772085"/>
              <a:gd name="connsiteY15" fmla="*/ 274375 h 848533"/>
              <a:gd name="connsiteX16" fmla="*/ 431843 w 772085"/>
              <a:gd name="connsiteY16" fmla="*/ 338170 h 848533"/>
              <a:gd name="connsiteX17" fmla="*/ 687025 w 772085"/>
              <a:gd name="connsiteY17" fmla="*/ 401966 h 848533"/>
              <a:gd name="connsiteX18" fmla="*/ 665759 w 772085"/>
              <a:gd name="connsiteY18" fmla="*/ 508291 h 848533"/>
              <a:gd name="connsiteX19" fmla="*/ 601964 w 772085"/>
              <a:gd name="connsiteY19" fmla="*/ 550822 h 848533"/>
              <a:gd name="connsiteX20" fmla="*/ 580699 w 772085"/>
              <a:gd name="connsiteY20" fmla="*/ 593352 h 84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2085" h="848533">
                <a:moveTo>
                  <a:pt x="772085" y="508291"/>
                </a:moveTo>
                <a:cubicBezTo>
                  <a:pt x="715378" y="515380"/>
                  <a:pt x="651327" y="500762"/>
                  <a:pt x="601964" y="529557"/>
                </a:cubicBezTo>
                <a:cubicBezTo>
                  <a:pt x="557812" y="555312"/>
                  <a:pt x="545257" y="614617"/>
                  <a:pt x="516904" y="657147"/>
                </a:cubicBezTo>
                <a:lnTo>
                  <a:pt x="474373" y="720943"/>
                </a:lnTo>
                <a:cubicBezTo>
                  <a:pt x="460196" y="742208"/>
                  <a:pt x="453108" y="770561"/>
                  <a:pt x="431843" y="784738"/>
                </a:cubicBezTo>
                <a:cubicBezTo>
                  <a:pt x="410578" y="798915"/>
                  <a:pt x="390907" y="815838"/>
                  <a:pt x="368048" y="827268"/>
                </a:cubicBezTo>
                <a:cubicBezTo>
                  <a:pt x="347999" y="837292"/>
                  <a:pt x="325517" y="841445"/>
                  <a:pt x="304252" y="848533"/>
                </a:cubicBezTo>
                <a:cubicBezTo>
                  <a:pt x="281791" y="781151"/>
                  <a:pt x="287569" y="779834"/>
                  <a:pt x="240457" y="720943"/>
                </a:cubicBezTo>
                <a:cubicBezTo>
                  <a:pt x="227933" y="705287"/>
                  <a:pt x="215119" y="688727"/>
                  <a:pt x="197927" y="678412"/>
                </a:cubicBezTo>
                <a:cubicBezTo>
                  <a:pt x="178706" y="666879"/>
                  <a:pt x="155397" y="664235"/>
                  <a:pt x="134132" y="657147"/>
                </a:cubicBezTo>
                <a:cubicBezTo>
                  <a:pt x="99834" y="622850"/>
                  <a:pt x="69191" y="597768"/>
                  <a:pt x="49071" y="550822"/>
                </a:cubicBezTo>
                <a:cubicBezTo>
                  <a:pt x="37558" y="523959"/>
                  <a:pt x="34894" y="494115"/>
                  <a:pt x="27806" y="465761"/>
                </a:cubicBezTo>
                <a:cubicBezTo>
                  <a:pt x="34894" y="323994"/>
                  <a:pt x="0" y="173652"/>
                  <a:pt x="49071" y="40459"/>
                </a:cubicBezTo>
                <a:cubicBezTo>
                  <a:pt x="63977" y="0"/>
                  <a:pt x="148017" y="29498"/>
                  <a:pt x="176662" y="61724"/>
                </a:cubicBezTo>
                <a:cubicBezTo>
                  <a:pt x="352618" y="259674"/>
                  <a:pt x="114658" y="211028"/>
                  <a:pt x="282987" y="253110"/>
                </a:cubicBezTo>
                <a:cubicBezTo>
                  <a:pt x="318052" y="261876"/>
                  <a:pt x="353871" y="267287"/>
                  <a:pt x="389313" y="274375"/>
                </a:cubicBezTo>
                <a:cubicBezTo>
                  <a:pt x="403490" y="295640"/>
                  <a:pt x="410170" y="324625"/>
                  <a:pt x="431843" y="338170"/>
                </a:cubicBezTo>
                <a:cubicBezTo>
                  <a:pt x="493116" y="376466"/>
                  <a:pt x="618336" y="390518"/>
                  <a:pt x="687025" y="401966"/>
                </a:cubicBezTo>
                <a:cubicBezTo>
                  <a:pt x="679936" y="437408"/>
                  <a:pt x="683691" y="476910"/>
                  <a:pt x="665759" y="508291"/>
                </a:cubicBezTo>
                <a:cubicBezTo>
                  <a:pt x="653079" y="530481"/>
                  <a:pt x="620036" y="532750"/>
                  <a:pt x="601964" y="550822"/>
                </a:cubicBezTo>
                <a:cubicBezTo>
                  <a:pt x="590756" y="562030"/>
                  <a:pt x="587787" y="579175"/>
                  <a:pt x="580699" y="593352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82113" y="874928"/>
            <a:ext cx="1772781" cy="2293574"/>
          </a:xfrm>
          <a:custGeom>
            <a:avLst/>
            <a:gdLst>
              <a:gd name="connsiteX0" fmla="*/ 536994 w 1772781"/>
              <a:gd name="connsiteY0" fmla="*/ 1528030 h 2293574"/>
              <a:gd name="connsiteX1" fmla="*/ 600789 w 1772781"/>
              <a:gd name="connsiteY1" fmla="*/ 1570560 h 2293574"/>
              <a:gd name="connsiteX2" fmla="*/ 664585 w 1772781"/>
              <a:gd name="connsiteY2" fmla="*/ 1591825 h 2293574"/>
              <a:gd name="connsiteX3" fmla="*/ 749645 w 1772781"/>
              <a:gd name="connsiteY3" fmla="*/ 1676886 h 2293574"/>
              <a:gd name="connsiteX4" fmla="*/ 728380 w 1772781"/>
              <a:gd name="connsiteY4" fmla="*/ 2229779 h 2293574"/>
              <a:gd name="connsiteX5" fmla="*/ 707115 w 1772781"/>
              <a:gd name="connsiteY5" fmla="*/ 2293574 h 2293574"/>
              <a:gd name="connsiteX6" fmla="*/ 664585 w 1772781"/>
              <a:gd name="connsiteY6" fmla="*/ 2229779 h 2293574"/>
              <a:gd name="connsiteX7" fmla="*/ 558259 w 1772781"/>
              <a:gd name="connsiteY7" fmla="*/ 2165984 h 2293574"/>
              <a:gd name="connsiteX8" fmla="*/ 515729 w 1772781"/>
              <a:gd name="connsiteY8" fmla="*/ 2123453 h 2293574"/>
              <a:gd name="connsiteX9" fmla="*/ 409403 w 1772781"/>
              <a:gd name="connsiteY9" fmla="*/ 2038393 h 2293574"/>
              <a:gd name="connsiteX10" fmla="*/ 366873 w 1772781"/>
              <a:gd name="connsiteY10" fmla="*/ 1974598 h 2293574"/>
              <a:gd name="connsiteX11" fmla="*/ 260547 w 1772781"/>
              <a:gd name="connsiteY11" fmla="*/ 1889537 h 2293574"/>
              <a:gd name="connsiteX12" fmla="*/ 239282 w 1772781"/>
              <a:gd name="connsiteY12" fmla="*/ 1613091 h 2293574"/>
              <a:gd name="connsiteX13" fmla="*/ 218017 w 1772781"/>
              <a:gd name="connsiteY13" fmla="*/ 1676886 h 2293574"/>
              <a:gd name="connsiteX14" fmla="*/ 196752 w 1772781"/>
              <a:gd name="connsiteY14" fmla="*/ 1804477 h 2293574"/>
              <a:gd name="connsiteX15" fmla="*/ 132957 w 1772781"/>
              <a:gd name="connsiteY15" fmla="*/ 1634356 h 2293574"/>
              <a:gd name="connsiteX16" fmla="*/ 47896 w 1772781"/>
              <a:gd name="connsiteY16" fmla="*/ 1549295 h 2293574"/>
              <a:gd name="connsiteX17" fmla="*/ 47896 w 1772781"/>
              <a:gd name="connsiteY17" fmla="*/ 1081463 h 2293574"/>
              <a:gd name="connsiteX18" fmla="*/ 90427 w 1772781"/>
              <a:gd name="connsiteY18" fmla="*/ 953872 h 2293574"/>
              <a:gd name="connsiteX19" fmla="*/ 154222 w 1772781"/>
              <a:gd name="connsiteY19" fmla="*/ 847546 h 2293574"/>
              <a:gd name="connsiteX20" fmla="*/ 196752 w 1772781"/>
              <a:gd name="connsiteY20" fmla="*/ 698691 h 2293574"/>
              <a:gd name="connsiteX21" fmla="*/ 218017 w 1772781"/>
              <a:gd name="connsiteY21" fmla="*/ 634895 h 2293574"/>
              <a:gd name="connsiteX22" fmla="*/ 281813 w 1772781"/>
              <a:gd name="connsiteY22" fmla="*/ 592365 h 2293574"/>
              <a:gd name="connsiteX23" fmla="*/ 281813 w 1772781"/>
              <a:gd name="connsiteY23" fmla="*/ 443509 h 2293574"/>
              <a:gd name="connsiteX24" fmla="*/ 260547 w 1772781"/>
              <a:gd name="connsiteY24" fmla="*/ 379714 h 2293574"/>
              <a:gd name="connsiteX25" fmla="*/ 154222 w 1772781"/>
              <a:gd name="connsiteY25" fmla="*/ 358449 h 2293574"/>
              <a:gd name="connsiteX26" fmla="*/ 175487 w 1772781"/>
              <a:gd name="connsiteY26" fmla="*/ 39472 h 2293574"/>
              <a:gd name="connsiteX27" fmla="*/ 303078 w 1772781"/>
              <a:gd name="connsiteY27" fmla="*/ 82002 h 2293574"/>
              <a:gd name="connsiteX28" fmla="*/ 388138 w 1772781"/>
              <a:gd name="connsiteY28" fmla="*/ 209593 h 2293574"/>
              <a:gd name="connsiteX29" fmla="*/ 409403 w 1772781"/>
              <a:gd name="connsiteY29" fmla="*/ 294653 h 2293574"/>
              <a:gd name="connsiteX30" fmla="*/ 473199 w 1772781"/>
              <a:gd name="connsiteY30" fmla="*/ 315919 h 2293574"/>
              <a:gd name="connsiteX31" fmla="*/ 494464 w 1772781"/>
              <a:gd name="connsiteY31" fmla="*/ 400979 h 2293574"/>
              <a:gd name="connsiteX32" fmla="*/ 600789 w 1772781"/>
              <a:gd name="connsiteY32" fmla="*/ 486039 h 2293574"/>
              <a:gd name="connsiteX33" fmla="*/ 685850 w 1772781"/>
              <a:gd name="connsiteY33" fmla="*/ 379714 h 2293574"/>
              <a:gd name="connsiteX34" fmla="*/ 707115 w 1772781"/>
              <a:gd name="connsiteY34" fmla="*/ 230858 h 2293574"/>
              <a:gd name="connsiteX35" fmla="*/ 749645 w 1772781"/>
              <a:gd name="connsiteY35" fmla="*/ 82002 h 2293574"/>
              <a:gd name="connsiteX36" fmla="*/ 792175 w 1772781"/>
              <a:gd name="connsiteY36" fmla="*/ 18207 h 2293574"/>
              <a:gd name="connsiteX37" fmla="*/ 877236 w 1772781"/>
              <a:gd name="connsiteY37" fmla="*/ 39472 h 2293574"/>
              <a:gd name="connsiteX38" fmla="*/ 919766 w 1772781"/>
              <a:gd name="connsiteY38" fmla="*/ 422244 h 2293574"/>
              <a:gd name="connsiteX39" fmla="*/ 983561 w 1772781"/>
              <a:gd name="connsiteY39" fmla="*/ 464774 h 2293574"/>
              <a:gd name="connsiteX40" fmla="*/ 1153682 w 1772781"/>
              <a:gd name="connsiteY40" fmla="*/ 379714 h 2293574"/>
              <a:gd name="connsiteX41" fmla="*/ 1196213 w 1772781"/>
              <a:gd name="connsiteY41" fmla="*/ 337184 h 2293574"/>
              <a:gd name="connsiteX42" fmla="*/ 1238743 w 1772781"/>
              <a:gd name="connsiteY42" fmla="*/ 273388 h 2293574"/>
              <a:gd name="connsiteX43" fmla="*/ 1302538 w 1772781"/>
              <a:gd name="connsiteY43" fmla="*/ 252123 h 2293574"/>
              <a:gd name="connsiteX44" fmla="*/ 1408864 w 1772781"/>
              <a:gd name="connsiteY44" fmla="*/ 273388 h 2293574"/>
              <a:gd name="connsiteX45" fmla="*/ 1366334 w 1772781"/>
              <a:gd name="connsiteY45" fmla="*/ 464774 h 2293574"/>
              <a:gd name="connsiteX46" fmla="*/ 1323803 w 1772781"/>
              <a:gd name="connsiteY46" fmla="*/ 507305 h 2293574"/>
              <a:gd name="connsiteX47" fmla="*/ 1557720 w 1772781"/>
              <a:gd name="connsiteY47" fmla="*/ 656160 h 2293574"/>
              <a:gd name="connsiteX48" fmla="*/ 1600250 w 1772781"/>
              <a:gd name="connsiteY48" fmla="*/ 783751 h 2293574"/>
              <a:gd name="connsiteX49" fmla="*/ 1642780 w 1772781"/>
              <a:gd name="connsiteY49" fmla="*/ 932607 h 2293574"/>
              <a:gd name="connsiteX50" fmla="*/ 1664045 w 1772781"/>
              <a:gd name="connsiteY50" fmla="*/ 1038932 h 2293574"/>
              <a:gd name="connsiteX51" fmla="*/ 1749106 w 1772781"/>
              <a:gd name="connsiteY51" fmla="*/ 1060198 h 2293574"/>
              <a:gd name="connsiteX52" fmla="*/ 1621515 w 1772781"/>
              <a:gd name="connsiteY52" fmla="*/ 1102728 h 2293574"/>
              <a:gd name="connsiteX53" fmla="*/ 1578985 w 1772781"/>
              <a:gd name="connsiteY53" fmla="*/ 1166523 h 2293574"/>
              <a:gd name="connsiteX54" fmla="*/ 1515189 w 1772781"/>
              <a:gd name="connsiteY54" fmla="*/ 1187788 h 2293574"/>
              <a:gd name="connsiteX55" fmla="*/ 1302538 w 1772781"/>
              <a:gd name="connsiteY55" fmla="*/ 1166523 h 2293574"/>
              <a:gd name="connsiteX56" fmla="*/ 1281273 w 1772781"/>
              <a:gd name="connsiteY56" fmla="*/ 1102728 h 2293574"/>
              <a:gd name="connsiteX57" fmla="*/ 1174947 w 1772781"/>
              <a:gd name="connsiteY57" fmla="*/ 1017667 h 2293574"/>
              <a:gd name="connsiteX58" fmla="*/ 1132417 w 1772781"/>
              <a:gd name="connsiteY58" fmla="*/ 953872 h 2293574"/>
              <a:gd name="connsiteX59" fmla="*/ 1068622 w 1772781"/>
              <a:gd name="connsiteY59" fmla="*/ 975137 h 2293574"/>
              <a:gd name="connsiteX60" fmla="*/ 600789 w 1772781"/>
              <a:gd name="connsiteY60" fmla="*/ 996402 h 2293574"/>
              <a:gd name="connsiteX61" fmla="*/ 579524 w 1772781"/>
              <a:gd name="connsiteY61" fmla="*/ 1060198 h 2293574"/>
              <a:gd name="connsiteX62" fmla="*/ 515729 w 1772781"/>
              <a:gd name="connsiteY62" fmla="*/ 1081463 h 2293574"/>
              <a:gd name="connsiteX63" fmla="*/ 409403 w 1772781"/>
              <a:gd name="connsiteY63" fmla="*/ 1166523 h 2293574"/>
              <a:gd name="connsiteX64" fmla="*/ 409403 w 1772781"/>
              <a:gd name="connsiteY64" fmla="*/ 1421705 h 2293574"/>
              <a:gd name="connsiteX65" fmla="*/ 473199 w 1772781"/>
              <a:gd name="connsiteY65" fmla="*/ 1442970 h 2293574"/>
              <a:gd name="connsiteX66" fmla="*/ 515729 w 1772781"/>
              <a:gd name="connsiteY66" fmla="*/ 1506765 h 2293574"/>
              <a:gd name="connsiteX67" fmla="*/ 536994 w 1772781"/>
              <a:gd name="connsiteY67" fmla="*/ 1570560 h 2293574"/>
              <a:gd name="connsiteX68" fmla="*/ 707115 w 1772781"/>
              <a:gd name="connsiteY68" fmla="*/ 1591825 h 2293574"/>
              <a:gd name="connsiteX69" fmla="*/ 749645 w 1772781"/>
              <a:gd name="connsiteY69" fmla="*/ 1719416 h 2293574"/>
              <a:gd name="connsiteX70" fmla="*/ 685850 w 1772781"/>
              <a:gd name="connsiteY70" fmla="*/ 1974598 h 2293574"/>
              <a:gd name="connsiteX71" fmla="*/ 664585 w 1772781"/>
              <a:gd name="connsiteY71" fmla="*/ 2059658 h 2293574"/>
              <a:gd name="connsiteX72" fmla="*/ 622054 w 1772781"/>
              <a:gd name="connsiteY72" fmla="*/ 2187249 h 229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772781" h="2293574">
                <a:moveTo>
                  <a:pt x="536994" y="1528030"/>
                </a:moveTo>
                <a:cubicBezTo>
                  <a:pt x="558259" y="1542207"/>
                  <a:pt x="577930" y="1559130"/>
                  <a:pt x="600789" y="1570560"/>
                </a:cubicBezTo>
                <a:cubicBezTo>
                  <a:pt x="620838" y="1580584"/>
                  <a:pt x="648735" y="1575975"/>
                  <a:pt x="664585" y="1591825"/>
                </a:cubicBezTo>
                <a:cubicBezTo>
                  <a:pt x="778000" y="1705240"/>
                  <a:pt x="579524" y="1620179"/>
                  <a:pt x="749645" y="1676886"/>
                </a:cubicBezTo>
                <a:cubicBezTo>
                  <a:pt x="742557" y="1861184"/>
                  <a:pt x="741069" y="2045782"/>
                  <a:pt x="728380" y="2229779"/>
                </a:cubicBezTo>
                <a:cubicBezTo>
                  <a:pt x="726838" y="2252141"/>
                  <a:pt x="729530" y="2293574"/>
                  <a:pt x="707115" y="2293574"/>
                </a:cubicBezTo>
                <a:cubicBezTo>
                  <a:pt x="681558" y="2293574"/>
                  <a:pt x="680551" y="2249736"/>
                  <a:pt x="664585" y="2229779"/>
                </a:cubicBezTo>
                <a:cubicBezTo>
                  <a:pt x="622127" y="2176707"/>
                  <a:pt x="623272" y="2187655"/>
                  <a:pt x="558259" y="2165984"/>
                </a:cubicBezTo>
                <a:cubicBezTo>
                  <a:pt x="544082" y="2151807"/>
                  <a:pt x="531385" y="2135978"/>
                  <a:pt x="515729" y="2123453"/>
                </a:cubicBezTo>
                <a:cubicBezTo>
                  <a:pt x="454326" y="2074330"/>
                  <a:pt x="455043" y="2095442"/>
                  <a:pt x="409403" y="2038393"/>
                </a:cubicBezTo>
                <a:cubicBezTo>
                  <a:pt x="393437" y="2018436"/>
                  <a:pt x="382838" y="1994555"/>
                  <a:pt x="366873" y="1974598"/>
                </a:cubicBezTo>
                <a:cubicBezTo>
                  <a:pt x="332241" y="1931308"/>
                  <a:pt x="307920" y="1921118"/>
                  <a:pt x="260547" y="1889537"/>
                </a:cubicBezTo>
                <a:cubicBezTo>
                  <a:pt x="253459" y="1797388"/>
                  <a:pt x="257407" y="1703717"/>
                  <a:pt x="239282" y="1613091"/>
                </a:cubicBezTo>
                <a:cubicBezTo>
                  <a:pt x="234886" y="1591111"/>
                  <a:pt x="222880" y="1655004"/>
                  <a:pt x="218017" y="1676886"/>
                </a:cubicBezTo>
                <a:cubicBezTo>
                  <a:pt x="208664" y="1718976"/>
                  <a:pt x="203840" y="1761947"/>
                  <a:pt x="196752" y="1804477"/>
                </a:cubicBezTo>
                <a:cubicBezTo>
                  <a:pt x="78050" y="1685772"/>
                  <a:pt x="255766" y="1879972"/>
                  <a:pt x="132957" y="1634356"/>
                </a:cubicBezTo>
                <a:cubicBezTo>
                  <a:pt x="115024" y="1598491"/>
                  <a:pt x="47896" y="1549295"/>
                  <a:pt x="47896" y="1549295"/>
                </a:cubicBezTo>
                <a:cubicBezTo>
                  <a:pt x="0" y="1357711"/>
                  <a:pt x="5938" y="1417127"/>
                  <a:pt x="47896" y="1081463"/>
                </a:cubicBezTo>
                <a:cubicBezTo>
                  <a:pt x="53457" y="1036978"/>
                  <a:pt x="76250" y="996402"/>
                  <a:pt x="90427" y="953872"/>
                </a:cubicBezTo>
                <a:cubicBezTo>
                  <a:pt x="118033" y="871056"/>
                  <a:pt x="95842" y="905928"/>
                  <a:pt x="154222" y="847546"/>
                </a:cubicBezTo>
                <a:cubicBezTo>
                  <a:pt x="205206" y="694593"/>
                  <a:pt x="143352" y="885594"/>
                  <a:pt x="196752" y="698691"/>
                </a:cubicBezTo>
                <a:cubicBezTo>
                  <a:pt x="202910" y="677138"/>
                  <a:pt x="204014" y="652399"/>
                  <a:pt x="218017" y="634895"/>
                </a:cubicBezTo>
                <a:cubicBezTo>
                  <a:pt x="233983" y="614938"/>
                  <a:pt x="260548" y="606542"/>
                  <a:pt x="281813" y="592365"/>
                </a:cubicBezTo>
                <a:cubicBezTo>
                  <a:pt x="310745" y="505570"/>
                  <a:pt x="310569" y="544153"/>
                  <a:pt x="281813" y="443509"/>
                </a:cubicBezTo>
                <a:cubicBezTo>
                  <a:pt x="275655" y="421956"/>
                  <a:pt x="279198" y="392148"/>
                  <a:pt x="260547" y="379714"/>
                </a:cubicBezTo>
                <a:cubicBezTo>
                  <a:pt x="230474" y="359665"/>
                  <a:pt x="189664" y="365537"/>
                  <a:pt x="154222" y="358449"/>
                </a:cubicBezTo>
                <a:cubicBezTo>
                  <a:pt x="161310" y="252123"/>
                  <a:pt x="124966" y="133296"/>
                  <a:pt x="175487" y="39472"/>
                </a:cubicBezTo>
                <a:cubicBezTo>
                  <a:pt x="196741" y="0"/>
                  <a:pt x="303078" y="82002"/>
                  <a:pt x="303078" y="82002"/>
                </a:cubicBezTo>
                <a:cubicBezTo>
                  <a:pt x="331431" y="124532"/>
                  <a:pt x="375741" y="160004"/>
                  <a:pt x="388138" y="209593"/>
                </a:cubicBezTo>
                <a:cubicBezTo>
                  <a:pt x="395226" y="237946"/>
                  <a:pt x="391146" y="271831"/>
                  <a:pt x="409403" y="294653"/>
                </a:cubicBezTo>
                <a:cubicBezTo>
                  <a:pt x="423406" y="312157"/>
                  <a:pt x="451934" y="308830"/>
                  <a:pt x="473199" y="315919"/>
                </a:cubicBezTo>
                <a:cubicBezTo>
                  <a:pt x="480287" y="344272"/>
                  <a:pt x="473798" y="380313"/>
                  <a:pt x="494464" y="400979"/>
                </a:cubicBezTo>
                <a:cubicBezTo>
                  <a:pt x="641322" y="547837"/>
                  <a:pt x="539563" y="302362"/>
                  <a:pt x="600789" y="486039"/>
                </a:cubicBezTo>
                <a:cubicBezTo>
                  <a:pt x="628323" y="458506"/>
                  <a:pt x="674353" y="418038"/>
                  <a:pt x="685850" y="379714"/>
                </a:cubicBezTo>
                <a:cubicBezTo>
                  <a:pt x="700253" y="331705"/>
                  <a:pt x="698149" y="280172"/>
                  <a:pt x="707115" y="230858"/>
                </a:cubicBezTo>
                <a:cubicBezTo>
                  <a:pt x="711008" y="209446"/>
                  <a:pt x="736632" y="108029"/>
                  <a:pt x="749645" y="82002"/>
                </a:cubicBezTo>
                <a:cubicBezTo>
                  <a:pt x="761075" y="59143"/>
                  <a:pt x="777998" y="39472"/>
                  <a:pt x="792175" y="18207"/>
                </a:cubicBezTo>
                <a:cubicBezTo>
                  <a:pt x="820529" y="25295"/>
                  <a:pt x="850373" y="27959"/>
                  <a:pt x="877236" y="39472"/>
                </a:cubicBezTo>
                <a:cubicBezTo>
                  <a:pt x="1037876" y="108317"/>
                  <a:pt x="932422" y="219754"/>
                  <a:pt x="919766" y="422244"/>
                </a:cubicBezTo>
                <a:cubicBezTo>
                  <a:pt x="941031" y="436421"/>
                  <a:pt x="958160" y="461952"/>
                  <a:pt x="983561" y="464774"/>
                </a:cubicBezTo>
                <a:cubicBezTo>
                  <a:pt x="1125769" y="480575"/>
                  <a:pt x="1093514" y="454923"/>
                  <a:pt x="1153682" y="379714"/>
                </a:cubicBezTo>
                <a:cubicBezTo>
                  <a:pt x="1166207" y="364058"/>
                  <a:pt x="1183688" y="352840"/>
                  <a:pt x="1196213" y="337184"/>
                </a:cubicBezTo>
                <a:cubicBezTo>
                  <a:pt x="1212179" y="317227"/>
                  <a:pt x="1218786" y="289354"/>
                  <a:pt x="1238743" y="273388"/>
                </a:cubicBezTo>
                <a:cubicBezTo>
                  <a:pt x="1256246" y="259385"/>
                  <a:pt x="1281273" y="259211"/>
                  <a:pt x="1302538" y="252123"/>
                </a:cubicBezTo>
                <a:cubicBezTo>
                  <a:pt x="1337980" y="259211"/>
                  <a:pt x="1390932" y="242006"/>
                  <a:pt x="1408864" y="273388"/>
                </a:cubicBezTo>
                <a:cubicBezTo>
                  <a:pt x="1414310" y="282919"/>
                  <a:pt x="1385432" y="432945"/>
                  <a:pt x="1366334" y="464774"/>
                </a:cubicBezTo>
                <a:cubicBezTo>
                  <a:pt x="1356019" y="481966"/>
                  <a:pt x="1337980" y="493128"/>
                  <a:pt x="1323803" y="507305"/>
                </a:cubicBezTo>
                <a:cubicBezTo>
                  <a:pt x="1370581" y="787974"/>
                  <a:pt x="1279362" y="493785"/>
                  <a:pt x="1557720" y="656160"/>
                </a:cubicBezTo>
                <a:cubicBezTo>
                  <a:pt x="1596444" y="678749"/>
                  <a:pt x="1586073" y="741221"/>
                  <a:pt x="1600250" y="783751"/>
                </a:cubicBezTo>
                <a:cubicBezTo>
                  <a:pt x="1623932" y="854796"/>
                  <a:pt x="1624978" y="852498"/>
                  <a:pt x="1642780" y="932607"/>
                </a:cubicBezTo>
                <a:cubicBezTo>
                  <a:pt x="1650621" y="967890"/>
                  <a:pt x="1640906" y="1011166"/>
                  <a:pt x="1664045" y="1038932"/>
                </a:cubicBezTo>
                <a:cubicBezTo>
                  <a:pt x="1682755" y="1061384"/>
                  <a:pt x="1720752" y="1053109"/>
                  <a:pt x="1749106" y="1060198"/>
                </a:cubicBezTo>
                <a:cubicBezTo>
                  <a:pt x="1702170" y="1200999"/>
                  <a:pt x="1772781" y="1059509"/>
                  <a:pt x="1621515" y="1102728"/>
                </a:cubicBezTo>
                <a:cubicBezTo>
                  <a:pt x="1596941" y="1109749"/>
                  <a:pt x="1598942" y="1150558"/>
                  <a:pt x="1578985" y="1166523"/>
                </a:cubicBezTo>
                <a:cubicBezTo>
                  <a:pt x="1561481" y="1180526"/>
                  <a:pt x="1536454" y="1180700"/>
                  <a:pt x="1515189" y="1187788"/>
                </a:cubicBezTo>
                <a:cubicBezTo>
                  <a:pt x="1444305" y="1180700"/>
                  <a:pt x="1369486" y="1190868"/>
                  <a:pt x="1302538" y="1166523"/>
                </a:cubicBezTo>
                <a:cubicBezTo>
                  <a:pt x="1281472" y="1158863"/>
                  <a:pt x="1291297" y="1122777"/>
                  <a:pt x="1281273" y="1102728"/>
                </a:cubicBezTo>
                <a:cubicBezTo>
                  <a:pt x="1242798" y="1025777"/>
                  <a:pt x="1248528" y="1042193"/>
                  <a:pt x="1174947" y="1017667"/>
                </a:cubicBezTo>
                <a:cubicBezTo>
                  <a:pt x="1160770" y="996402"/>
                  <a:pt x="1156146" y="963364"/>
                  <a:pt x="1132417" y="953872"/>
                </a:cubicBezTo>
                <a:cubicBezTo>
                  <a:pt x="1111605" y="945547"/>
                  <a:pt x="1090966" y="973349"/>
                  <a:pt x="1068622" y="975137"/>
                </a:cubicBezTo>
                <a:cubicBezTo>
                  <a:pt x="913014" y="987586"/>
                  <a:pt x="756733" y="989314"/>
                  <a:pt x="600789" y="996402"/>
                </a:cubicBezTo>
                <a:cubicBezTo>
                  <a:pt x="593701" y="1017667"/>
                  <a:pt x="595374" y="1044348"/>
                  <a:pt x="579524" y="1060198"/>
                </a:cubicBezTo>
                <a:cubicBezTo>
                  <a:pt x="563674" y="1076048"/>
                  <a:pt x="535778" y="1071439"/>
                  <a:pt x="515729" y="1081463"/>
                </a:cubicBezTo>
                <a:cubicBezTo>
                  <a:pt x="462079" y="1108288"/>
                  <a:pt x="448961" y="1126966"/>
                  <a:pt x="409403" y="1166523"/>
                </a:cubicBezTo>
                <a:cubicBezTo>
                  <a:pt x="377638" y="1261819"/>
                  <a:pt x="357606" y="1292213"/>
                  <a:pt x="409403" y="1421705"/>
                </a:cubicBezTo>
                <a:cubicBezTo>
                  <a:pt x="417728" y="1442517"/>
                  <a:pt x="451934" y="1435882"/>
                  <a:pt x="473199" y="1442970"/>
                </a:cubicBezTo>
                <a:cubicBezTo>
                  <a:pt x="487376" y="1464235"/>
                  <a:pt x="504299" y="1483906"/>
                  <a:pt x="515729" y="1506765"/>
                </a:cubicBezTo>
                <a:cubicBezTo>
                  <a:pt x="525753" y="1526814"/>
                  <a:pt x="516511" y="1561456"/>
                  <a:pt x="536994" y="1570560"/>
                </a:cubicBezTo>
                <a:cubicBezTo>
                  <a:pt x="589217" y="1593770"/>
                  <a:pt x="650408" y="1584737"/>
                  <a:pt x="707115" y="1591825"/>
                </a:cubicBezTo>
                <a:cubicBezTo>
                  <a:pt x="721292" y="1634355"/>
                  <a:pt x="757015" y="1675195"/>
                  <a:pt x="749645" y="1719416"/>
                </a:cubicBezTo>
                <a:cubicBezTo>
                  <a:pt x="694002" y="2053274"/>
                  <a:pt x="770096" y="1637615"/>
                  <a:pt x="685850" y="1974598"/>
                </a:cubicBezTo>
                <a:cubicBezTo>
                  <a:pt x="678762" y="2002951"/>
                  <a:pt x="672983" y="2031665"/>
                  <a:pt x="664585" y="2059658"/>
                </a:cubicBezTo>
                <a:cubicBezTo>
                  <a:pt x="651703" y="2102598"/>
                  <a:pt x="622054" y="2187249"/>
                  <a:pt x="622054" y="2187249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650720" y="4933507"/>
            <a:ext cx="1005801" cy="743680"/>
          </a:xfrm>
          <a:custGeom>
            <a:avLst/>
            <a:gdLst>
              <a:gd name="connsiteX0" fmla="*/ 261522 w 1005801"/>
              <a:gd name="connsiteY0" fmla="*/ 63795 h 743680"/>
              <a:gd name="connsiteX1" fmla="*/ 304052 w 1005801"/>
              <a:gd name="connsiteY1" fmla="*/ 0 h 743680"/>
              <a:gd name="connsiteX2" fmla="*/ 325317 w 1005801"/>
              <a:gd name="connsiteY2" fmla="*/ 63795 h 743680"/>
              <a:gd name="connsiteX3" fmla="*/ 559233 w 1005801"/>
              <a:gd name="connsiteY3" fmla="*/ 85060 h 743680"/>
              <a:gd name="connsiteX4" fmla="*/ 623029 w 1005801"/>
              <a:gd name="connsiteY4" fmla="*/ 212651 h 743680"/>
              <a:gd name="connsiteX5" fmla="*/ 750620 w 1005801"/>
              <a:gd name="connsiteY5" fmla="*/ 255181 h 743680"/>
              <a:gd name="connsiteX6" fmla="*/ 835680 w 1005801"/>
              <a:gd name="connsiteY6" fmla="*/ 425302 h 743680"/>
              <a:gd name="connsiteX7" fmla="*/ 963271 w 1005801"/>
              <a:gd name="connsiteY7" fmla="*/ 467833 h 743680"/>
              <a:gd name="connsiteX8" fmla="*/ 1005801 w 1005801"/>
              <a:gd name="connsiteY8" fmla="*/ 531628 h 743680"/>
              <a:gd name="connsiteX9" fmla="*/ 793150 w 1005801"/>
              <a:gd name="connsiteY9" fmla="*/ 574158 h 743680"/>
              <a:gd name="connsiteX10" fmla="*/ 750620 w 1005801"/>
              <a:gd name="connsiteY10" fmla="*/ 637953 h 743680"/>
              <a:gd name="connsiteX11" fmla="*/ 729354 w 1005801"/>
              <a:gd name="connsiteY11" fmla="*/ 723014 h 743680"/>
              <a:gd name="connsiteX12" fmla="*/ 708089 w 1005801"/>
              <a:gd name="connsiteY12" fmla="*/ 595423 h 743680"/>
              <a:gd name="connsiteX13" fmla="*/ 686824 w 1005801"/>
              <a:gd name="connsiteY13" fmla="*/ 531628 h 743680"/>
              <a:gd name="connsiteX14" fmla="*/ 516703 w 1005801"/>
              <a:gd name="connsiteY14" fmla="*/ 552893 h 743680"/>
              <a:gd name="connsiteX15" fmla="*/ 452908 w 1005801"/>
              <a:gd name="connsiteY15" fmla="*/ 595423 h 743680"/>
              <a:gd name="connsiteX16" fmla="*/ 304052 w 1005801"/>
              <a:gd name="connsiteY16" fmla="*/ 637953 h 743680"/>
              <a:gd name="connsiteX17" fmla="*/ 261522 w 1005801"/>
              <a:gd name="connsiteY17" fmla="*/ 680484 h 743680"/>
              <a:gd name="connsiteX18" fmla="*/ 133931 w 1005801"/>
              <a:gd name="connsiteY18" fmla="*/ 616688 h 743680"/>
              <a:gd name="connsiteX19" fmla="*/ 112666 w 1005801"/>
              <a:gd name="connsiteY19" fmla="*/ 552893 h 743680"/>
              <a:gd name="connsiteX20" fmla="*/ 197727 w 1005801"/>
              <a:gd name="connsiteY20" fmla="*/ 531628 h 743680"/>
              <a:gd name="connsiteX21" fmla="*/ 133931 w 1005801"/>
              <a:gd name="connsiteY21" fmla="*/ 552893 h 743680"/>
              <a:gd name="connsiteX22" fmla="*/ 48871 w 1005801"/>
              <a:gd name="connsiteY22" fmla="*/ 531628 h 743680"/>
              <a:gd name="connsiteX23" fmla="*/ 6340 w 1005801"/>
              <a:gd name="connsiteY23" fmla="*/ 489098 h 743680"/>
              <a:gd name="connsiteX24" fmla="*/ 70136 w 1005801"/>
              <a:gd name="connsiteY24" fmla="*/ 467833 h 743680"/>
              <a:gd name="connsiteX25" fmla="*/ 112666 w 1005801"/>
              <a:gd name="connsiteY25" fmla="*/ 425302 h 743680"/>
              <a:gd name="connsiteX26" fmla="*/ 176461 w 1005801"/>
              <a:gd name="connsiteY26" fmla="*/ 382772 h 743680"/>
              <a:gd name="connsiteX27" fmla="*/ 218992 w 1005801"/>
              <a:gd name="connsiteY27" fmla="*/ 255181 h 743680"/>
              <a:gd name="connsiteX28" fmla="*/ 240257 w 1005801"/>
              <a:gd name="connsiteY28" fmla="*/ 85060 h 743680"/>
              <a:gd name="connsiteX29" fmla="*/ 304052 w 1005801"/>
              <a:gd name="connsiteY29" fmla="*/ 42530 h 743680"/>
              <a:gd name="connsiteX30" fmla="*/ 623029 w 1005801"/>
              <a:gd name="connsiteY30" fmla="*/ 63795 h 743680"/>
              <a:gd name="connsiteX31" fmla="*/ 750620 w 1005801"/>
              <a:gd name="connsiteY31" fmla="*/ 85060 h 743680"/>
              <a:gd name="connsiteX32" fmla="*/ 708089 w 1005801"/>
              <a:gd name="connsiteY32" fmla="*/ 297712 h 743680"/>
              <a:gd name="connsiteX33" fmla="*/ 708089 w 1005801"/>
              <a:gd name="connsiteY33" fmla="*/ 340242 h 74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05801" h="743680">
                <a:moveTo>
                  <a:pt x="261522" y="63795"/>
                </a:moveTo>
                <a:cubicBezTo>
                  <a:pt x="275699" y="42530"/>
                  <a:pt x="278495" y="0"/>
                  <a:pt x="304052" y="0"/>
                </a:cubicBezTo>
                <a:cubicBezTo>
                  <a:pt x="326467" y="0"/>
                  <a:pt x="304052" y="56707"/>
                  <a:pt x="325317" y="63795"/>
                </a:cubicBezTo>
                <a:cubicBezTo>
                  <a:pt x="399593" y="88554"/>
                  <a:pt x="481261" y="77972"/>
                  <a:pt x="559233" y="85060"/>
                </a:cubicBezTo>
                <a:cubicBezTo>
                  <a:pt x="570820" y="119819"/>
                  <a:pt x="588316" y="190955"/>
                  <a:pt x="623029" y="212651"/>
                </a:cubicBezTo>
                <a:cubicBezTo>
                  <a:pt x="661046" y="236411"/>
                  <a:pt x="750620" y="255181"/>
                  <a:pt x="750620" y="255181"/>
                </a:cubicBezTo>
                <a:cubicBezTo>
                  <a:pt x="769361" y="367626"/>
                  <a:pt x="739996" y="382776"/>
                  <a:pt x="835680" y="425302"/>
                </a:cubicBezTo>
                <a:cubicBezTo>
                  <a:pt x="876647" y="443510"/>
                  <a:pt x="963271" y="467833"/>
                  <a:pt x="963271" y="467833"/>
                </a:cubicBezTo>
                <a:cubicBezTo>
                  <a:pt x="977448" y="489098"/>
                  <a:pt x="1005801" y="506071"/>
                  <a:pt x="1005801" y="531628"/>
                </a:cubicBezTo>
                <a:cubicBezTo>
                  <a:pt x="1005801" y="652252"/>
                  <a:pt x="822646" y="577845"/>
                  <a:pt x="793150" y="574158"/>
                </a:cubicBezTo>
                <a:cubicBezTo>
                  <a:pt x="778973" y="595423"/>
                  <a:pt x="760688" y="614462"/>
                  <a:pt x="750620" y="637953"/>
                </a:cubicBezTo>
                <a:cubicBezTo>
                  <a:pt x="739107" y="664816"/>
                  <a:pt x="750020" y="743680"/>
                  <a:pt x="729354" y="723014"/>
                </a:cubicBezTo>
                <a:cubicBezTo>
                  <a:pt x="698865" y="692526"/>
                  <a:pt x="717442" y="637513"/>
                  <a:pt x="708089" y="595423"/>
                </a:cubicBezTo>
                <a:cubicBezTo>
                  <a:pt x="703226" y="573541"/>
                  <a:pt x="693912" y="552893"/>
                  <a:pt x="686824" y="531628"/>
                </a:cubicBezTo>
                <a:cubicBezTo>
                  <a:pt x="630117" y="538716"/>
                  <a:pt x="571838" y="537856"/>
                  <a:pt x="516703" y="552893"/>
                </a:cubicBezTo>
                <a:cubicBezTo>
                  <a:pt x="492046" y="559618"/>
                  <a:pt x="475767" y="583993"/>
                  <a:pt x="452908" y="595423"/>
                </a:cubicBezTo>
                <a:cubicBezTo>
                  <a:pt x="422400" y="610677"/>
                  <a:pt x="331306" y="631140"/>
                  <a:pt x="304052" y="637953"/>
                </a:cubicBezTo>
                <a:cubicBezTo>
                  <a:pt x="289875" y="652130"/>
                  <a:pt x="281298" y="677188"/>
                  <a:pt x="261522" y="680484"/>
                </a:cubicBezTo>
                <a:cubicBezTo>
                  <a:pt x="194335" y="691682"/>
                  <a:pt x="171522" y="654280"/>
                  <a:pt x="133931" y="616688"/>
                </a:cubicBezTo>
                <a:cubicBezTo>
                  <a:pt x="126843" y="595423"/>
                  <a:pt x="99217" y="570825"/>
                  <a:pt x="112666" y="552893"/>
                </a:cubicBezTo>
                <a:cubicBezTo>
                  <a:pt x="130202" y="529512"/>
                  <a:pt x="168501" y="531628"/>
                  <a:pt x="197727" y="531628"/>
                </a:cubicBezTo>
                <a:cubicBezTo>
                  <a:pt x="220143" y="531628"/>
                  <a:pt x="155196" y="545805"/>
                  <a:pt x="133931" y="552893"/>
                </a:cubicBezTo>
                <a:cubicBezTo>
                  <a:pt x="105578" y="545805"/>
                  <a:pt x="75012" y="544698"/>
                  <a:pt x="48871" y="531628"/>
                </a:cubicBezTo>
                <a:cubicBezTo>
                  <a:pt x="30939" y="522662"/>
                  <a:pt x="0" y="508118"/>
                  <a:pt x="6340" y="489098"/>
                </a:cubicBezTo>
                <a:cubicBezTo>
                  <a:pt x="13428" y="467833"/>
                  <a:pt x="48871" y="474921"/>
                  <a:pt x="70136" y="467833"/>
                </a:cubicBezTo>
                <a:cubicBezTo>
                  <a:pt x="84313" y="453656"/>
                  <a:pt x="97010" y="437827"/>
                  <a:pt x="112666" y="425302"/>
                </a:cubicBezTo>
                <a:cubicBezTo>
                  <a:pt x="132623" y="409336"/>
                  <a:pt x="162916" y="404445"/>
                  <a:pt x="176461" y="382772"/>
                </a:cubicBezTo>
                <a:cubicBezTo>
                  <a:pt x="200221" y="344755"/>
                  <a:pt x="218992" y="255181"/>
                  <a:pt x="218992" y="255181"/>
                </a:cubicBezTo>
                <a:cubicBezTo>
                  <a:pt x="226080" y="198474"/>
                  <a:pt x="219033" y="138121"/>
                  <a:pt x="240257" y="85060"/>
                </a:cubicBezTo>
                <a:cubicBezTo>
                  <a:pt x="249749" y="61331"/>
                  <a:pt x="278534" y="43948"/>
                  <a:pt x="304052" y="42530"/>
                </a:cubicBezTo>
                <a:cubicBezTo>
                  <a:pt x="410450" y="36619"/>
                  <a:pt x="516703" y="56707"/>
                  <a:pt x="623029" y="63795"/>
                </a:cubicBezTo>
                <a:cubicBezTo>
                  <a:pt x="665559" y="70883"/>
                  <a:pt x="727768" y="48497"/>
                  <a:pt x="750620" y="85060"/>
                </a:cubicBezTo>
                <a:cubicBezTo>
                  <a:pt x="783172" y="137144"/>
                  <a:pt x="719718" y="239568"/>
                  <a:pt x="708089" y="297712"/>
                </a:cubicBezTo>
                <a:cubicBezTo>
                  <a:pt x="705309" y="311613"/>
                  <a:pt x="708089" y="326065"/>
                  <a:pt x="708089" y="340242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8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9" grpId="2" animBg="1"/>
      <p:bldP spid="10" grpId="0" animBg="1"/>
      <p:bldP spid="10" grpId="1" animBg="1"/>
      <p:bldP spid="12" grpId="0" animBg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19" grpId="2" animBg="1"/>
      <p:bldP spid="22" grpId="0" animBg="1"/>
      <p:bldP spid="22" grpId="1" animBg="1"/>
      <p:bldP spid="24" grpId="0" animBg="1"/>
      <p:bldP spid="24" grpId="1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124200"/>
            <a:ext cx="759534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মানব দেহে রক্ত সঞ্চালন সর্ম্পকে </a:t>
            </a:r>
          </a:p>
          <a:p>
            <a:r>
              <a:rPr lang="bn-BD" sz="3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লিখ।</a:t>
            </a:r>
            <a:endParaRPr lang="en-US" sz="36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51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333" y="148855"/>
            <a:ext cx="33329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09800"/>
            <a:ext cx="755206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1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মানব দেহে হৃদপিন্ডের </a:t>
            </a:r>
            <a:r>
              <a:rPr lang="en-US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অবস্থান কোথায়?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276600"/>
            <a:ext cx="72390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হৃদপিন্ড  কয়টি প্রকোষ্ঠ বিশিষ্ট?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230469"/>
            <a:ext cx="73152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	  ৩। হৃদপিন্ড  কোন প্রাচীর দ্বারা আবৃত?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257801"/>
            <a:ext cx="73914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	  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৪। হৃদপিন্ডের কাজ কী?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216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পূর্ব জ্ঞান যাচাই </vt:lpstr>
      <vt:lpstr>পাঠ ঘোষনা</vt:lpstr>
      <vt:lpstr>শিখন ফল</vt:lpstr>
      <vt:lpstr>হৃদপিন্ড কী ?</vt:lpstr>
      <vt:lpstr>PowerPoint Presentation</vt:lpstr>
      <vt:lpstr>দলগত কাজ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momin</dc:creator>
  <cp:lastModifiedBy>TAJUL ISLAM</cp:lastModifiedBy>
  <cp:revision>171</cp:revision>
  <dcterms:created xsi:type="dcterms:W3CDTF">2014-05-01T16:43:06Z</dcterms:created>
  <dcterms:modified xsi:type="dcterms:W3CDTF">2021-01-20T08:44:37Z</dcterms:modified>
</cp:coreProperties>
</file>