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76" r:id="rId12"/>
    <p:sldId id="277" r:id="rId13"/>
    <p:sldId id="278" r:id="rId14"/>
    <p:sldId id="279" r:id="rId15"/>
    <p:sldId id="271" r:id="rId16"/>
    <p:sldId id="272" r:id="rId17"/>
    <p:sldId id="273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(7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55000" cy="4953000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08037"/>
            <a:ext cx="83058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1951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নারায়ণগঞ্জে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আদমজি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পাটকল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প্রতিষ্ঠার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শুরূ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পাটকে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বাংলদেশের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অর্থকরি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পাটজাত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বিদেশে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রপ্তানী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বস্ত্র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1947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8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বস্ত্রকল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জেলাতে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বস্ত্র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সুতাকল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রয়েছে।তাছাড়া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গার্মেন্টস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পোশাক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বিদেশে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রপ্তানী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81000"/>
            <a:ext cx="4023980" cy="2362200"/>
          </a:xfrm>
          <a:prstGeom prst="rect">
            <a:avLst/>
          </a:prstGeom>
        </p:spPr>
      </p:pic>
      <p:pic>
        <p:nvPicPr>
          <p:cNvPr id="6" name="Picture 5" descr="index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10000"/>
            <a:ext cx="3993776" cy="22860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68963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হাজারেরও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ইউনিট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রয়েছে।এতে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40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করছে।বাংলাদেশ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আমেরিকা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যুক্তরাষ্ট্র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ইউরোপের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রপ্তানী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বিপুল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চিনি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আখের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1933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নাটোরে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চিনি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হয়।বর্তমানে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17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চিনিকল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আখ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গুড়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চিনি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914400"/>
            <a:ext cx="3435246" cy="2286000"/>
          </a:xfrm>
          <a:prstGeom prst="rect">
            <a:avLst/>
          </a:prstGeom>
        </p:spPr>
      </p:pic>
      <p:pic>
        <p:nvPicPr>
          <p:cNvPr id="6" name="Picture 5" descr="index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810000"/>
            <a:ext cx="3277021" cy="21336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1953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চন্দ্রঘোনায়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কর্ণফুলি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কাগজেরকল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স্থাপিত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কগজ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অর্থনীতিতে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1961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সিলেটের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ফেঞ্চুগঞ্জে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ভিক্তিক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8টি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219200"/>
            <a:ext cx="2762250" cy="2057400"/>
          </a:xfrm>
          <a:prstGeom prst="rect">
            <a:avLst/>
          </a:prstGeom>
        </p:spPr>
      </p:pic>
      <p:pic>
        <p:nvPicPr>
          <p:cNvPr id="5" name="Picture 4" descr="index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962400"/>
            <a:ext cx="3003550" cy="2590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সিমেন্ট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1940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সিলেটের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ছাতক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সিমেন্ট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স্থাপনের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এদেশে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সিমেন্ট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হয়।বর্তমানে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মাঝারি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12টি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সিমেন্ট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চামড়া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চামড়া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চামড়াজাত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বিদেশে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রপ্তানী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295400"/>
            <a:ext cx="2705100" cy="1685925"/>
          </a:xfrm>
          <a:prstGeom prst="rect">
            <a:avLst/>
          </a:prstGeom>
        </p:spPr>
      </p:pic>
      <p:pic>
        <p:nvPicPr>
          <p:cNvPr id="5" name="Picture 4" descr="index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114800"/>
            <a:ext cx="3254829" cy="18288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মিটিয়ে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বিদেশে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রপ্তানী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অর্থনীতিতে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চিংড়ি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অর্থনীতিতে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চিংড়ি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মাছের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চিংড়ি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অর্জনকারী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চিংড়িকে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”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সোনা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990600"/>
            <a:ext cx="2950197" cy="2209800"/>
          </a:xfrm>
          <a:prstGeom prst="rect">
            <a:avLst/>
          </a:prstGeom>
        </p:spPr>
      </p:pic>
      <p:pic>
        <p:nvPicPr>
          <p:cNvPr id="5" name="Picture 4" descr="images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10000"/>
            <a:ext cx="3549754" cy="23622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0"/>
            <a:ext cx="5486400" cy="2910899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আদমজি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পাটকল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2।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বেসরকারি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কাগজের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3।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সিমেন্ট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4।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(5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371600"/>
            <a:ext cx="7696200" cy="3967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5475982"/>
            <a:ext cx="80772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শিল্পখাতের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প্রণয়ণ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534400" cy="1109662"/>
          </a:xfrm>
          <a:solidFill>
            <a:schemeClr val="accent4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04800" y="381000"/>
            <a:ext cx="8763000" cy="7620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7" name="Picture 6" descr="images(5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447800"/>
            <a:ext cx="3505200" cy="3814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(6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52600"/>
            <a:ext cx="31242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337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শরিফুল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লিন্ডস্ট্রম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নুরজাহান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দাপনাজোর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করটিয়া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বাসাইল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টাঙ্গাইল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IMG_20191231_214424_72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flipH="1">
            <a:off x="457200" y="1673221"/>
            <a:ext cx="4038600" cy="3660779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8ম</a:t>
            </a: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দ্বাদশ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: 4 </a:t>
            </a: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="" xmlns:a16="http://schemas.microsoft.com/office/drawing/2014/main" id="{654B3416-C011-4FD9-8032-6E2B14DA6F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04" y="1600200"/>
            <a:ext cx="3596792" cy="4525963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00199"/>
            <a:ext cx="7924800" cy="5074185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86200"/>
            <a:ext cx="4267200" cy="2438400"/>
          </a:xfrm>
          <a:prstGeom prst="rect">
            <a:avLst/>
          </a:prstGeom>
        </p:spPr>
      </p:pic>
      <p:pic>
        <p:nvPicPr>
          <p:cNvPr id="3" name="Picture 2" descr="index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066800"/>
            <a:ext cx="3745167" cy="2438400"/>
          </a:xfrm>
          <a:prstGeom prst="rect">
            <a:avLst/>
          </a:prstGeom>
        </p:spPr>
      </p:pic>
      <p:pic>
        <p:nvPicPr>
          <p:cNvPr id="4" name="Picture 3" descr="index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143000"/>
            <a:ext cx="4260028" cy="2438400"/>
          </a:xfrm>
          <a:prstGeom prst="rect">
            <a:avLst/>
          </a:prstGeom>
        </p:spPr>
      </p:pic>
      <p:pic>
        <p:nvPicPr>
          <p:cNvPr id="5" name="Picture 4" descr="index(1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3733800"/>
            <a:ext cx="3733800" cy="25908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14400"/>
            <a:ext cx="3810000" cy="2535382"/>
          </a:xfrm>
          <a:prstGeom prst="rect">
            <a:avLst/>
          </a:prstGeom>
        </p:spPr>
      </p:pic>
      <p:pic>
        <p:nvPicPr>
          <p:cNvPr id="3" name="Picture 2" descr="images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838200"/>
            <a:ext cx="3661682" cy="2590800"/>
          </a:xfrm>
          <a:prstGeom prst="rect">
            <a:avLst/>
          </a:prstGeom>
        </p:spPr>
      </p:pic>
      <p:pic>
        <p:nvPicPr>
          <p:cNvPr id="4" name="Picture 3" descr="images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038600"/>
            <a:ext cx="3923424" cy="2362200"/>
          </a:xfrm>
          <a:prstGeom prst="rect">
            <a:avLst/>
          </a:prstGeom>
        </p:spPr>
      </p:pic>
      <p:pic>
        <p:nvPicPr>
          <p:cNvPr id="5" name="Picture 4" descr="images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3733800"/>
            <a:ext cx="3729182" cy="26670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0"/>
            <a:ext cx="4252210" cy="3429000"/>
          </a:xfrm>
          <a:prstGeom prst="rect">
            <a:avLst/>
          </a:prstGeom>
        </p:spPr>
      </p:pic>
      <p:pic>
        <p:nvPicPr>
          <p:cNvPr id="3" name="Picture 2" descr="images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533400"/>
            <a:ext cx="3819526" cy="2895600"/>
          </a:xfrm>
          <a:prstGeom prst="rect">
            <a:avLst/>
          </a:prstGeom>
        </p:spPr>
      </p:pic>
      <p:pic>
        <p:nvPicPr>
          <p:cNvPr id="4" name="Picture 3" descr="index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99" y="3429000"/>
            <a:ext cx="4191001" cy="2895600"/>
          </a:xfrm>
          <a:prstGeom prst="rect">
            <a:avLst/>
          </a:prstGeom>
        </p:spPr>
      </p:pic>
      <p:pic>
        <p:nvPicPr>
          <p:cNvPr id="5" name="Picture 4" descr="images(2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429000"/>
            <a:ext cx="3886200" cy="292417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ঘোষণা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ndex(2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600" y="2209800"/>
            <a:ext cx="4445000" cy="3962400"/>
          </a:xfrm>
        </p:spPr>
      </p:pic>
      <p:sp>
        <p:nvSpPr>
          <p:cNvPr id="5" name="Sun 4"/>
          <p:cNvSpPr/>
          <p:nvPr/>
        </p:nvSpPr>
        <p:spPr>
          <a:xfrm>
            <a:off x="4495800" y="1600200"/>
            <a:ext cx="4114800" cy="44196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SG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SG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SG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SG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—</a:t>
            </a: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2।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3।অর্থনীতিতে </a:t>
            </a:r>
            <a:r>
              <a:rPr lang="en-SG" sz="24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4।বিভিন্ন </a:t>
            </a:r>
            <a:r>
              <a:rPr lang="en-SG" sz="2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SG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477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আজকের ক্লাসে সবাইকে স্বাগতম</vt:lpstr>
      <vt:lpstr>শিক্ষক পরিচিতি</vt:lpstr>
      <vt:lpstr>পাঠ পরিচিতি</vt:lpstr>
      <vt:lpstr>চলো এবার আমরা কিছু চিত্র দেখি</vt:lpstr>
      <vt:lpstr>Slide 5</vt:lpstr>
      <vt:lpstr>Slide 6</vt:lpstr>
      <vt:lpstr>Slide 7</vt:lpstr>
      <vt:lpstr>পাঠ ঘোষণা</vt:lpstr>
      <vt:lpstr>শিখনফল-</vt:lpstr>
      <vt:lpstr>Slide 10</vt:lpstr>
      <vt:lpstr>Slide 11</vt:lpstr>
      <vt:lpstr>Slide 12</vt:lpstr>
      <vt:lpstr>Slide 13</vt:lpstr>
      <vt:lpstr>Slide 14</vt:lpstr>
      <vt:lpstr>দলীয় কাজ</vt:lpstr>
      <vt:lpstr>মূল্যায়ণ</vt:lpstr>
      <vt:lpstr>বাড়ির কাজ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96</cp:revision>
  <dcterms:created xsi:type="dcterms:W3CDTF">2006-08-16T00:00:00Z</dcterms:created>
  <dcterms:modified xsi:type="dcterms:W3CDTF">2021-01-20T04:13:28Z</dcterms:modified>
</cp:coreProperties>
</file>