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0" r:id="rId4"/>
    <p:sldId id="273" r:id="rId5"/>
    <p:sldId id="274" r:id="rId6"/>
    <p:sldId id="262" r:id="rId7"/>
    <p:sldId id="263" r:id="rId8"/>
    <p:sldId id="276" r:id="rId9"/>
    <p:sldId id="264" r:id="rId10"/>
    <p:sldId id="275" r:id="rId11"/>
    <p:sldId id="267" r:id="rId12"/>
    <p:sldId id="280" r:id="rId13"/>
    <p:sldId id="27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1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8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5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2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1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63D7-E432-495C-B1E9-137C4EE3C8F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AF595-6307-459F-ABED-E9FED6D5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2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3383" y="810491"/>
            <a:ext cx="7628708" cy="120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পাঠে</a:t>
            </a:r>
            <a:r>
              <a:rPr lang="en-US" sz="4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en-US" sz="4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0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3" y="2181497"/>
            <a:ext cx="7628707" cy="36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5" y="378823"/>
            <a:ext cx="10543309" cy="901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5" y="1397727"/>
            <a:ext cx="10543309" cy="192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গ্রামবাসীরা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মেরামতের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তোলার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সিদ্ধান্ত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নিলেন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৩২৪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২৫০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দিল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মেরামতের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গ্রামবাসী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দিল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255" y="3435534"/>
            <a:ext cx="10543309" cy="70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সমাধানঃ  ১ টি পরিবার দিল ২৫০ টাকা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928255" y="4258493"/>
            <a:ext cx="10543309" cy="7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সুতরাং ৩২৪ টি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 দিল ২৫০ × ৩২৪ টাকা।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255" y="5316583"/>
            <a:ext cx="10684625" cy="95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=৮১,০০০ টাকা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57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8" y="185863"/>
            <a:ext cx="12108872" cy="6594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রাফ</a:t>
            </a:r>
            <a:r>
              <a:rPr lang="bn-IN" sz="4800" b="1" u="sng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৩২৪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২৫ ০</a:t>
            </a:r>
          </a:p>
          <a:p>
            <a:pPr algn="ctr"/>
            <a:endParaRPr lang="bn-IN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5402845" y="3053754"/>
            <a:ext cx="512617" cy="80356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72772" y="3799045"/>
            <a:ext cx="351905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6677887" y="2389400"/>
            <a:ext cx="2" cy="1405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7781" y="4553052"/>
            <a:ext cx="8035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3799" y="4545853"/>
            <a:ext cx="6580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4727" y="4530287"/>
            <a:ext cx="7065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3997" y="3788286"/>
            <a:ext cx="8035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221" y="3835067"/>
            <a:ext cx="6788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3698" y="3816518"/>
            <a:ext cx="67194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0582" y="3822730"/>
            <a:ext cx="76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460174" y="5251494"/>
            <a:ext cx="4076702" cy="293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31407" y="5336583"/>
            <a:ext cx="7412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1402" y="5305801"/>
            <a:ext cx="8104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4224" y="5324407"/>
            <a:ext cx="7342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6730" y="5334082"/>
            <a:ext cx="7897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923" y="5324213"/>
            <a:ext cx="7342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856021" y="2389400"/>
            <a:ext cx="234141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55527" y="1316182"/>
            <a:ext cx="41148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৩২৪×</a:t>
            </a:r>
            <a:r>
              <a:rPr lang="bn-IN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৫=১৬২০ 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5527" y="2467947"/>
            <a:ext cx="414250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৩২৪×</a:t>
            </a:r>
            <a:r>
              <a:rPr lang="bn-IN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২=৬৪৮  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874" y="461640"/>
            <a:ext cx="11149378" cy="808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4" y="1621098"/>
            <a:ext cx="3200795" cy="469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গুণ্য দল</a:t>
            </a:r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।গুণ্য কাকে বলে? </a:t>
            </a:r>
            <a:endParaRPr lang="bn-IN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5543" y="1621099"/>
            <a:ext cx="3145052" cy="4696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r>
              <a:rPr lang="en-US" sz="3200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।গুণক কাকে বলে? </a:t>
            </a:r>
            <a:endParaRPr lang="bn-BD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81851" y="1621099"/>
            <a:ext cx="3546401" cy="4680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।গুণফল কাকে বলে? </a:t>
            </a:r>
            <a:endParaRPr lang="bn-BD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6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90945" y="124691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656917"/>
            <a:ext cx="9933709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পৃষ্ঠা খুলে দেখে দেখে নিরবে পড়।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2175164"/>
            <a:ext cx="4391891" cy="400396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49" y="2175164"/>
            <a:ext cx="4629695" cy="41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701877" cy="6751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সহজ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৯৯৯×২৫০</a:t>
            </a:r>
            <a:endParaRPr lang="bn-IN" sz="36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  <a:p>
            <a:endParaRPr lang="bn-IN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IN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IN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942" y="182112"/>
            <a:ext cx="11701877" cy="966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bn-IN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36257" y="3865475"/>
            <a:ext cx="25251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=২৫০০০০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092" y="3052181"/>
            <a:ext cx="27988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=(১০০০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২৫০)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8657" y="2279276"/>
            <a:ext cx="981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6257" y="2256287"/>
            <a:ext cx="20067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=(১০০০-১)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98477" y="4390791"/>
            <a:ext cx="5803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9618" y="4426904"/>
            <a:ext cx="5193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5383" y="4390791"/>
            <a:ext cx="4409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1873" y="4426904"/>
            <a:ext cx="5675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8287" y="4426906"/>
            <a:ext cx="597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8657" y="3893252"/>
            <a:ext cx="11352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২৫০</a:t>
            </a:r>
          </a:p>
        </p:txBody>
      </p:sp>
      <p:sp>
        <p:nvSpPr>
          <p:cNvPr id="15" name="Multiply 14"/>
          <p:cNvSpPr/>
          <p:nvPr/>
        </p:nvSpPr>
        <p:spPr>
          <a:xfrm>
            <a:off x="2999218" y="2257633"/>
            <a:ext cx="362049" cy="61585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10800000">
            <a:off x="3605409" y="3349071"/>
            <a:ext cx="429490" cy="45719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08098" y="3312820"/>
            <a:ext cx="3792211" cy="86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34899" y="3034778"/>
            <a:ext cx="1767286" cy="73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(১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২৫০)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2411" y="4426905"/>
            <a:ext cx="480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</a:p>
        </p:txBody>
      </p:sp>
      <p:sp>
        <p:nvSpPr>
          <p:cNvPr id="28" name="Minus 27"/>
          <p:cNvSpPr/>
          <p:nvPr/>
        </p:nvSpPr>
        <p:spPr>
          <a:xfrm rot="10800000">
            <a:off x="2959167" y="4180114"/>
            <a:ext cx="429490" cy="45719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69216" y="4426906"/>
            <a:ext cx="480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6" grpId="0"/>
      <p:bldP spid="15" grpId="0" animBg="1"/>
      <p:bldP spid="6" grpId="0" animBg="1"/>
      <p:bldP spid="10" grpId="0"/>
      <p:bldP spid="27" grpId="0"/>
      <p:bldP spid="2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27708"/>
            <a:ext cx="11914908" cy="9836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46" y="1177636"/>
            <a:ext cx="11914908" cy="5430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বাসে ৫০ টি সিট আছে। বাসটি কুমিল্লা থেকে কক্সবাজার যাবে। প্রতি সিটের ভাড়া ৯৯০ টাকা।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গুণফল নির্ণয়ের সুত্রটি লেখ।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সহজ পদ্ধতিতে গুণ করঃ ৯৯০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৫০।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৫০ টি সিটের ভাড়া কত?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195943"/>
            <a:ext cx="9614263" cy="57476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819" y="429491"/>
            <a:ext cx="10875818" cy="106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ধন্যবাদ। </a:t>
            </a:r>
            <a:endParaRPr lang="en-US" sz="48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6179127" y="1122218"/>
            <a:ext cx="1939636" cy="418501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1314400"/>
            <a:ext cx="2223852" cy="2114600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8506692" y="2493818"/>
            <a:ext cx="2230978" cy="187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8764" y="3553098"/>
            <a:ext cx="3546764" cy="27040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BD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ণি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bn-BD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bn-BD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bn-BD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bn-BD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পৃষ্ঠাঃ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৬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শৃজনশীল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 </a:t>
            </a:r>
            <a:r>
              <a:rPr lang="bn-BD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৩০মিনিট</a:t>
            </a:r>
            <a:r>
              <a:rPr lang="bn-BD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982" y="3553098"/>
            <a:ext cx="4932218" cy="2704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মোহাম্মদ আবদুল গফুর মজুমদার</a:t>
            </a:r>
            <a:endParaRPr lang="en-US" sz="2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সহকারি</a:t>
            </a:r>
            <a:r>
              <a:rPr lang="en-US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গৈয়ারভাঙ্গা</a:t>
            </a:r>
            <a:r>
              <a:rPr lang="en-US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সরকারি</a:t>
            </a:r>
            <a:r>
              <a:rPr lang="en-US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প্রাথমিক</a:t>
            </a:r>
            <a:r>
              <a:rPr lang="en-US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বিদ্যালয়</a:t>
            </a:r>
            <a:endParaRPr lang="en-US" sz="2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লা</a:t>
            </a:r>
            <a:r>
              <a:rPr lang="bn-IN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লমাই</a:t>
            </a:r>
            <a:r>
              <a:rPr lang="en-US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কুমিল্লা</a:t>
            </a:r>
            <a:r>
              <a:rPr lang="en-US" sz="2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endParaRPr lang="en-US" sz="2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2" y="875210"/>
            <a:ext cx="2059975" cy="25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13" y="0"/>
            <a:ext cx="11914908" cy="1302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2" y="5611090"/>
            <a:ext cx="11914908" cy="1066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Table of 5 in Bengali _ Bangla Namta 5 _ Multiplication Tables in Bengali _ Pre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50" end="13987.01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092" y="-121024"/>
            <a:ext cx="12178145" cy="53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236" y="2757054"/>
            <a:ext cx="10377055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96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5236" y="858982"/>
            <a:ext cx="10377055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474" y="457200"/>
            <a:ext cx="11526980" cy="5818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endParaRPr lang="en-US" sz="4000" u="sng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4000" dirty="0" err="1" smtClean="0">
                <a:solidFill>
                  <a:schemeClr val="accent5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4000" dirty="0" smtClean="0">
                <a:solidFill>
                  <a:schemeClr val="accent5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4000" dirty="0" smtClean="0">
                <a:solidFill>
                  <a:schemeClr val="accent5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শেষে</a:t>
            </a:r>
            <a:r>
              <a:rPr lang="en-US" sz="4000" dirty="0" smtClean="0">
                <a:solidFill>
                  <a:schemeClr val="accent5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শিক্ষার্থীরা</a:t>
            </a:r>
            <a:r>
              <a:rPr lang="en-US" sz="4000" dirty="0" smtClean="0">
                <a:solidFill>
                  <a:schemeClr val="accent5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–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১২.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১.১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অঙ্কবিশিষ্ট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অঙ্কবিশিষ্ট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 smtClean="0">
              <a:solidFill>
                <a:schemeClr val="accent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 smtClean="0">
              <a:solidFill>
                <a:schemeClr val="accent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55" y="110833"/>
            <a:ext cx="11928764" cy="662247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গ্রামবাসীরা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মেরামতের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তোলার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সিদ্ধান্ত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নিলেন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৩২৪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২৫০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দিল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৩২৪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২৫০ এখানে গুণ্য ও গুণক কত? </a:t>
            </a:r>
            <a:endParaRPr lang="en-US" sz="36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মেরামতের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গ্রামবাসী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দিল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সহজ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৯৯৯×২৫০।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7" y="96982"/>
            <a:ext cx="11956472" cy="6580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u="sng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গুণ্যঃ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যে সংখাকে গুণ করা হয় তাকে গুণ্য বলে।</a:t>
            </a:r>
          </a:p>
          <a:p>
            <a:r>
              <a:rPr lang="bn-IN" sz="4000" b="1" u="sng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গুণকঃ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যে সংখ্যা দিয়ে গুণ করা হয় তাকে গুণক বলে। </a:t>
            </a:r>
          </a:p>
          <a:p>
            <a:r>
              <a:rPr lang="bn-IN" sz="4000" b="1" u="sng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গুণফলঃ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গুণ করে যে ফল পাওয়া যায় তাকে গুণফল বলে।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526473"/>
            <a:ext cx="10709563" cy="1482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2" y="2272146"/>
            <a:ext cx="10457807" cy="1071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৩২৪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২৫০ এখানে গুণ্য ও গুণক কত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183" y="3605349"/>
            <a:ext cx="2280458" cy="131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সমাধানঃ</a:t>
            </a:r>
            <a:r>
              <a:rPr lang="bn-IN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17520" y="3592286"/>
            <a:ext cx="2860766" cy="103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গুণ্য ৩২৪</a:t>
            </a:r>
            <a:r>
              <a:rPr lang="en-US" sz="8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IN" sz="8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178731" y="3866605"/>
            <a:ext cx="2508069" cy="75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গুণক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২৫০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42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32" y="0"/>
            <a:ext cx="11956472" cy="658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16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166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16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 </a:t>
            </a:r>
            <a:r>
              <a:rPr lang="bn-IN" sz="166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</a:p>
          <a:p>
            <a:pPr algn="ctr"/>
            <a:endParaRPr lang="bn-IN" sz="115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115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15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15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390049" y="2100262"/>
            <a:ext cx="614362" cy="1971675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485106" y="2100263"/>
            <a:ext cx="614362" cy="197167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446497" y="2100263"/>
            <a:ext cx="614362" cy="197167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2285" y="4098587"/>
            <a:ext cx="211455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গুণ্য</a:t>
            </a:r>
            <a:endParaRPr lang="en-US" sz="40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3780" y="4098587"/>
            <a:ext cx="232886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endParaRPr lang="en-US" sz="40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9586" y="4071937"/>
            <a:ext cx="30003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endParaRPr lang="en-US" sz="4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395</Words>
  <Application>Microsoft Office PowerPoint</Application>
  <PresentationFormat>Widescreen</PresentationFormat>
  <Paragraphs>106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Shonar Bangla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24</cp:revision>
  <dcterms:created xsi:type="dcterms:W3CDTF">2021-01-19T14:18:42Z</dcterms:created>
  <dcterms:modified xsi:type="dcterms:W3CDTF">2021-01-20T08:55:17Z</dcterms:modified>
</cp:coreProperties>
</file>