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57" r:id="rId2"/>
    <p:sldId id="258" r:id="rId3"/>
    <p:sldId id="259" r:id="rId4"/>
    <p:sldId id="321" r:id="rId5"/>
    <p:sldId id="260" r:id="rId6"/>
    <p:sldId id="261" r:id="rId7"/>
    <p:sldId id="297" r:id="rId8"/>
    <p:sldId id="313" r:id="rId9"/>
    <p:sldId id="311" r:id="rId10"/>
    <p:sldId id="312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05" r:id="rId22"/>
    <p:sldId id="266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4" autoAdjust="0"/>
    <p:restoredTop sz="9429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6"/>
    </p:cViewPr>
  </p:sorterViewPr>
  <p:notesViewPr>
    <p:cSldViewPr>
      <p:cViewPr varScale="1">
        <p:scale>
          <a:sx n="55" d="100"/>
          <a:sy n="55" d="100"/>
        </p:scale>
        <p:origin x="286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4C915-1A16-4C41-89AF-1EA328CF3E90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645CB7-9D69-472C-9DB5-EE76E76206E4}">
      <dgm:prSet phldrT="[Text]" custT="1"/>
      <dgm:spPr/>
      <dgm:t>
        <a:bodyPr/>
        <a:lstStyle/>
        <a:p>
          <a:r>
            <a:rPr lang="ar-SA" sz="36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اسم</a:t>
          </a:r>
          <a:r>
            <a:rPr lang="bn-BD" sz="36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এর </a:t>
          </a:r>
          <a:r>
            <a:rPr lang="ar-SA" sz="36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علامة</a:t>
          </a:r>
          <a:endParaRPr lang="en-US" sz="36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CC59AE4D-08B4-4966-96B4-F5EACD5F0A8E}" type="parTrans" cxnId="{12428DE0-6AAC-4AAA-8D3A-7ACE4911B947}">
      <dgm:prSet/>
      <dgm:spPr/>
      <dgm:t>
        <a:bodyPr/>
        <a:lstStyle/>
        <a:p>
          <a:endParaRPr lang="en-US"/>
        </a:p>
      </dgm:t>
    </dgm:pt>
    <dgm:pt modelId="{9DEBB3E3-5337-43A9-A2AE-D656829BD619}" type="sibTrans" cxnId="{12428DE0-6AAC-4AAA-8D3A-7ACE4911B947}">
      <dgm:prSet/>
      <dgm:spPr/>
      <dgm:t>
        <a:bodyPr/>
        <a:lstStyle/>
        <a:p>
          <a:endParaRPr lang="en-US"/>
        </a:p>
      </dgm:t>
    </dgm:pt>
    <dgm:pt modelId="{DFB982A4-827F-45C2-BAD0-7F610071D4AE}">
      <dgm:prSet phldrT="[Text]" custT="1"/>
      <dgm:spPr/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bn-BD" sz="2400" baseline="0" dirty="0">
              <a:latin typeface="NikoshBAN" panose="02000000000000000000" pitchFamily="2" charset="0"/>
              <a:cs typeface="NikoshBAN" panose="02000000000000000000" pitchFamily="2" charset="0"/>
            </a:rPr>
            <a:t> কিছুর নাম হওয়া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BD29B8-4AF3-431B-AEEA-4AE7E88EE156}" type="parTrans" cxnId="{EA526ABE-FF6C-493E-BB20-49F06EB5EE9C}">
      <dgm:prSet/>
      <dgm:spPr/>
      <dgm:t>
        <a:bodyPr/>
        <a:lstStyle/>
        <a:p>
          <a:endParaRPr lang="en-US"/>
        </a:p>
      </dgm:t>
    </dgm:pt>
    <dgm:pt modelId="{006773D2-739E-4D47-B46C-21FEC6DCA6CD}" type="sibTrans" cxnId="{EA526ABE-FF6C-493E-BB20-49F06EB5EE9C}">
      <dgm:prSet/>
      <dgm:spPr/>
      <dgm:t>
        <a:bodyPr/>
        <a:lstStyle/>
        <a:p>
          <a:endParaRPr lang="en-US"/>
        </a:p>
      </dgm:t>
    </dgm:pt>
    <dgm:pt modelId="{C1060739-F36B-49A5-8A89-958AC4106F4E}">
      <dgm:prSet phldrT="[Text]" custT="1"/>
      <dgm:spPr/>
      <dgm:t>
        <a:bodyPr/>
        <a:lstStyle/>
        <a:p>
          <a:r>
            <a:rPr lang="ar-SA" sz="40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تنوين</a:t>
          </a:r>
          <a:endParaRPr lang="en-US" sz="40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4A735767-EE73-4DDC-918F-4C812A94CDC4}" type="parTrans" cxnId="{23F6D78D-606A-4D9D-AA97-EECDA6E159A8}">
      <dgm:prSet/>
      <dgm:spPr/>
      <dgm:t>
        <a:bodyPr/>
        <a:lstStyle/>
        <a:p>
          <a:endParaRPr lang="en-US"/>
        </a:p>
      </dgm:t>
    </dgm:pt>
    <dgm:pt modelId="{88569858-40A6-47E8-B088-AA9E61D73268}" type="sibTrans" cxnId="{23F6D78D-606A-4D9D-AA97-EECDA6E159A8}">
      <dgm:prSet/>
      <dgm:spPr/>
      <dgm:t>
        <a:bodyPr/>
        <a:lstStyle/>
        <a:p>
          <a:endParaRPr lang="en-US"/>
        </a:p>
      </dgm:t>
    </dgm:pt>
    <dgm:pt modelId="{BA134966-053B-4986-ACD6-5517FFFE21A3}">
      <dgm:prSet phldrT="[Text]" custT="1"/>
      <dgm:spPr/>
      <dgm:t>
        <a:bodyPr/>
        <a:lstStyle/>
        <a:p>
          <a:r>
            <a:rPr lang="ar-SA" sz="40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</a:t>
          </a:r>
          <a:endParaRPr lang="en-US" sz="40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8641971F-4D7F-4851-BBBD-2E679959CB28}" type="parTrans" cxnId="{A1F30D54-E19E-4BD0-A0FB-8814BA8BF297}">
      <dgm:prSet/>
      <dgm:spPr/>
      <dgm:t>
        <a:bodyPr/>
        <a:lstStyle/>
        <a:p>
          <a:endParaRPr lang="en-US"/>
        </a:p>
      </dgm:t>
    </dgm:pt>
    <dgm:pt modelId="{4239544D-BB4D-4767-ADF8-3389730A95C3}" type="sibTrans" cxnId="{A1F30D54-E19E-4BD0-A0FB-8814BA8BF297}">
      <dgm:prSet/>
      <dgm:spPr/>
      <dgm:t>
        <a:bodyPr/>
        <a:lstStyle/>
        <a:p>
          <a:endParaRPr lang="en-US"/>
        </a:p>
      </dgm:t>
    </dgm:pt>
    <dgm:pt modelId="{E0D2C37B-5102-4A09-A32A-D9400D404ADD}">
      <dgm:prSet phldrT="[Text]" custT="1"/>
      <dgm:spPr/>
      <dgm:t>
        <a:bodyPr/>
        <a:lstStyle/>
        <a:p>
          <a:r>
            <a:rPr lang="ar-SA" sz="3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تثنية</a:t>
          </a:r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  বা  </a:t>
          </a:r>
          <a:r>
            <a:rPr lang="ar-SA" sz="3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جمع</a:t>
          </a:r>
          <a:endParaRPr lang="en-US" sz="3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BBAE81D7-2706-40B5-B742-AD9B78E36AD6}" type="parTrans" cxnId="{D4514581-7794-4BD0-B165-A7BB98936A09}">
      <dgm:prSet/>
      <dgm:spPr/>
      <dgm:t>
        <a:bodyPr/>
        <a:lstStyle/>
        <a:p>
          <a:endParaRPr lang="en-US"/>
        </a:p>
      </dgm:t>
    </dgm:pt>
    <dgm:pt modelId="{324F2A63-AE66-4DC4-8BBF-1009B065A942}" type="sibTrans" cxnId="{D4514581-7794-4BD0-B165-A7BB98936A09}">
      <dgm:prSet/>
      <dgm:spPr/>
      <dgm:t>
        <a:bodyPr/>
        <a:lstStyle/>
        <a:p>
          <a:endParaRPr lang="en-US"/>
        </a:p>
      </dgm:t>
    </dgm:pt>
    <dgm:pt modelId="{3AFD62CC-963A-4026-A1C6-4B86BCACE2B2}">
      <dgm:prSet/>
      <dgm:spPr/>
      <dgm:t>
        <a:bodyPr/>
        <a:lstStyle/>
        <a:p>
          <a:r>
            <a:rPr lang="ar-SA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مضاف</a:t>
          </a:r>
          <a:endParaRPr lang="en-US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EA98EBC0-05CD-497E-98BD-D04214F4AE0D}" type="parTrans" cxnId="{A57FC70C-D5EB-4D44-B657-73BDAFE8C702}">
      <dgm:prSet/>
      <dgm:spPr/>
      <dgm:t>
        <a:bodyPr/>
        <a:lstStyle/>
        <a:p>
          <a:endParaRPr lang="en-US"/>
        </a:p>
      </dgm:t>
    </dgm:pt>
    <dgm:pt modelId="{B8222261-DB78-4F60-B660-AED695200C40}" type="sibTrans" cxnId="{A57FC70C-D5EB-4D44-B657-73BDAFE8C702}">
      <dgm:prSet/>
      <dgm:spPr/>
      <dgm:t>
        <a:bodyPr/>
        <a:lstStyle/>
        <a:p>
          <a:endParaRPr lang="en-US"/>
        </a:p>
      </dgm:t>
    </dgm:pt>
    <dgm:pt modelId="{AD7210B7-0834-4A94-ADC1-7ABB9A852D0A}">
      <dgm:prSet/>
      <dgm:spPr/>
      <dgm:t>
        <a:bodyPr/>
        <a:lstStyle/>
        <a:p>
          <a:r>
            <a:rPr lang="ar-SA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موصوف</a:t>
          </a:r>
          <a:endParaRPr lang="en-US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1FE8E29F-9FC4-4199-A61C-FCEA5EBC828C}" type="parTrans" cxnId="{967E3316-E965-473D-AE20-080150653697}">
      <dgm:prSet/>
      <dgm:spPr/>
      <dgm:t>
        <a:bodyPr/>
        <a:lstStyle/>
        <a:p>
          <a:endParaRPr lang="en-US"/>
        </a:p>
      </dgm:t>
    </dgm:pt>
    <dgm:pt modelId="{C10E5F87-D62A-4491-AA45-E590F9844142}" type="sibTrans" cxnId="{967E3316-E965-473D-AE20-080150653697}">
      <dgm:prSet/>
      <dgm:spPr/>
      <dgm:t>
        <a:bodyPr/>
        <a:lstStyle/>
        <a:p>
          <a:endParaRPr lang="en-US"/>
        </a:p>
      </dgm:t>
    </dgm:pt>
    <dgm:pt modelId="{987F6FDF-0D82-44E8-BF6E-17F6F857E832}">
      <dgm:prSet/>
      <dgm:spPr/>
      <dgm:t>
        <a:bodyPr/>
        <a:lstStyle/>
        <a:p>
          <a:r>
            <a:rPr lang="ar-SA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ياء النسبة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87B42040-FF79-4986-8989-9612E6D0FC9A}" type="parTrans" cxnId="{C47A641C-74FC-4745-A653-84738C8207EB}">
      <dgm:prSet/>
      <dgm:spPr/>
      <dgm:t>
        <a:bodyPr/>
        <a:lstStyle/>
        <a:p>
          <a:endParaRPr lang="en-US"/>
        </a:p>
      </dgm:t>
    </dgm:pt>
    <dgm:pt modelId="{5A679DEB-8BEF-4B5E-8E04-3F52F1173A45}" type="sibTrans" cxnId="{C47A641C-74FC-4745-A653-84738C8207EB}">
      <dgm:prSet/>
      <dgm:spPr/>
      <dgm:t>
        <a:bodyPr/>
        <a:lstStyle/>
        <a:p>
          <a:endParaRPr lang="en-US"/>
        </a:p>
      </dgm:t>
    </dgm:pt>
    <dgm:pt modelId="{AD32FE9E-49AB-4DCF-A73C-A33E818970C7}">
      <dgm:prSet/>
      <dgm:spPr/>
      <dgm:t>
        <a:bodyPr/>
        <a:lstStyle/>
        <a:p>
          <a:r>
            <a:rPr lang="ar-SA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تصغير</a:t>
          </a:r>
          <a:endParaRPr lang="en-US" dirty="0"/>
        </a:p>
      </dgm:t>
    </dgm:pt>
    <dgm:pt modelId="{380AFAF7-685F-4A9B-A645-F7281C55BF20}" type="parTrans" cxnId="{81FD8370-CF43-4A23-8E5B-9363E8AB9A1C}">
      <dgm:prSet/>
      <dgm:spPr/>
      <dgm:t>
        <a:bodyPr/>
        <a:lstStyle/>
        <a:p>
          <a:endParaRPr lang="en-US"/>
        </a:p>
      </dgm:t>
    </dgm:pt>
    <dgm:pt modelId="{A2704ACC-784D-4460-9B69-A448EE409D3E}" type="sibTrans" cxnId="{81FD8370-CF43-4A23-8E5B-9363E8AB9A1C}">
      <dgm:prSet/>
      <dgm:spPr/>
      <dgm:t>
        <a:bodyPr/>
        <a:lstStyle/>
        <a:p>
          <a:endParaRPr lang="en-US"/>
        </a:p>
      </dgm:t>
    </dgm:pt>
    <dgm:pt modelId="{97B5D44B-ECAB-4BC7-87DB-CB8F341A40D2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গোল </a:t>
          </a:r>
          <a:r>
            <a:rPr lang="ar-SA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ة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8AD86452-F12E-4AC5-B9DB-2BB4275A4113}" type="parTrans" cxnId="{4D5266B2-2C4C-4DFE-B91C-843B935F67D0}">
      <dgm:prSet/>
      <dgm:spPr/>
      <dgm:t>
        <a:bodyPr/>
        <a:lstStyle/>
        <a:p>
          <a:endParaRPr lang="en-US"/>
        </a:p>
      </dgm:t>
    </dgm:pt>
    <dgm:pt modelId="{E4CF974F-6148-4AA2-9131-55D2222882A5}" type="sibTrans" cxnId="{4D5266B2-2C4C-4DFE-B91C-843B935F67D0}">
      <dgm:prSet/>
      <dgm:spPr/>
      <dgm:t>
        <a:bodyPr/>
        <a:lstStyle/>
        <a:p>
          <a:endParaRPr lang="en-US"/>
        </a:p>
      </dgm:t>
    </dgm:pt>
    <dgm:pt modelId="{BC7C14DF-543C-4844-98CE-B20B36CE1156}">
      <dgm:prSet/>
      <dgm:spPr/>
      <dgm:t>
        <a:bodyPr/>
        <a:lstStyle/>
        <a:p>
          <a:r>
            <a:rPr lang="ar-SA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ضمير</a:t>
          </a:r>
          <a:endParaRPr lang="en-US" dirty="0"/>
        </a:p>
      </dgm:t>
    </dgm:pt>
    <dgm:pt modelId="{6D18CEA4-8234-4772-9198-AC0F8F955B1D}" type="parTrans" cxnId="{49AC4184-0D1B-4002-A280-027EB65DF01C}">
      <dgm:prSet/>
      <dgm:spPr/>
      <dgm:t>
        <a:bodyPr/>
        <a:lstStyle/>
        <a:p>
          <a:endParaRPr lang="en-US"/>
        </a:p>
      </dgm:t>
    </dgm:pt>
    <dgm:pt modelId="{5968FB1E-8E6B-4439-BDBE-6669CCFB91EA}" type="sibTrans" cxnId="{49AC4184-0D1B-4002-A280-027EB65DF01C}">
      <dgm:prSet/>
      <dgm:spPr/>
      <dgm:t>
        <a:bodyPr/>
        <a:lstStyle/>
        <a:p>
          <a:endParaRPr lang="en-US"/>
        </a:p>
      </dgm:t>
    </dgm:pt>
    <dgm:pt modelId="{F0BEB179-8DE7-4E8C-B157-4AE02BEA080E}" type="pres">
      <dgm:prSet presAssocID="{5814C915-1A16-4C41-89AF-1EA328CF3E9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0C7FA2-0F30-4956-B5E9-DBD93CE3E845}" type="pres">
      <dgm:prSet presAssocID="{99645CB7-9D69-472C-9DB5-EE76E76206E4}" presName="centerShape" presStyleLbl="node0" presStyleIdx="0" presStyleCnt="1"/>
      <dgm:spPr/>
    </dgm:pt>
    <dgm:pt modelId="{93369ABC-258E-41E7-9DCD-E27185EE20E2}" type="pres">
      <dgm:prSet presAssocID="{12BD29B8-4AF3-431B-AEEA-4AE7E88EE156}" presName="parTrans" presStyleLbl="sibTrans2D1" presStyleIdx="0" presStyleCnt="10"/>
      <dgm:spPr/>
    </dgm:pt>
    <dgm:pt modelId="{5C0265B8-492C-4E31-B7B2-8B2E2A8C71AA}" type="pres">
      <dgm:prSet presAssocID="{12BD29B8-4AF3-431B-AEEA-4AE7E88EE156}" presName="connectorText" presStyleLbl="sibTrans2D1" presStyleIdx="0" presStyleCnt="10"/>
      <dgm:spPr/>
    </dgm:pt>
    <dgm:pt modelId="{73D4EAFD-91C9-4325-9468-9BF674400774}" type="pres">
      <dgm:prSet presAssocID="{DFB982A4-827F-45C2-BAD0-7F610071D4AE}" presName="node" presStyleLbl="node1" presStyleIdx="0" presStyleCnt="10">
        <dgm:presLayoutVars>
          <dgm:bulletEnabled val="1"/>
        </dgm:presLayoutVars>
      </dgm:prSet>
      <dgm:spPr/>
    </dgm:pt>
    <dgm:pt modelId="{4F2907A8-C711-468C-804B-48AA537A2A00}" type="pres">
      <dgm:prSet presAssocID="{4A735767-EE73-4DDC-918F-4C812A94CDC4}" presName="parTrans" presStyleLbl="sibTrans2D1" presStyleIdx="1" presStyleCnt="10"/>
      <dgm:spPr/>
    </dgm:pt>
    <dgm:pt modelId="{2DE0CA40-95A7-4494-8328-E3201D2A890D}" type="pres">
      <dgm:prSet presAssocID="{4A735767-EE73-4DDC-918F-4C812A94CDC4}" presName="connectorText" presStyleLbl="sibTrans2D1" presStyleIdx="1" presStyleCnt="10"/>
      <dgm:spPr/>
    </dgm:pt>
    <dgm:pt modelId="{D4A9FC73-1515-402C-8AD0-C0D0D726A26C}" type="pres">
      <dgm:prSet presAssocID="{C1060739-F36B-49A5-8A89-958AC4106F4E}" presName="node" presStyleLbl="node1" presStyleIdx="1" presStyleCnt="10">
        <dgm:presLayoutVars>
          <dgm:bulletEnabled val="1"/>
        </dgm:presLayoutVars>
      </dgm:prSet>
      <dgm:spPr/>
    </dgm:pt>
    <dgm:pt modelId="{5FA0EBB1-0919-4512-AF2E-5B9673A8DDF2}" type="pres">
      <dgm:prSet presAssocID="{8641971F-4D7F-4851-BBBD-2E679959CB28}" presName="parTrans" presStyleLbl="sibTrans2D1" presStyleIdx="2" presStyleCnt="10"/>
      <dgm:spPr/>
    </dgm:pt>
    <dgm:pt modelId="{E2F6A518-226B-4913-AF5C-190B606B8F9D}" type="pres">
      <dgm:prSet presAssocID="{8641971F-4D7F-4851-BBBD-2E679959CB28}" presName="connectorText" presStyleLbl="sibTrans2D1" presStyleIdx="2" presStyleCnt="10"/>
      <dgm:spPr/>
    </dgm:pt>
    <dgm:pt modelId="{475ADE2F-E5BF-4457-9E77-F896A6904CC5}" type="pres">
      <dgm:prSet presAssocID="{BA134966-053B-4986-ACD6-5517FFFE21A3}" presName="node" presStyleLbl="node1" presStyleIdx="2" presStyleCnt="10" custRadScaleRad="102621" custRadScaleInc="-2378">
        <dgm:presLayoutVars>
          <dgm:bulletEnabled val="1"/>
        </dgm:presLayoutVars>
      </dgm:prSet>
      <dgm:spPr/>
    </dgm:pt>
    <dgm:pt modelId="{B771D081-C25E-40BA-B7F9-6DB801D11C6B}" type="pres">
      <dgm:prSet presAssocID="{BBAE81D7-2706-40B5-B742-AD9B78E36AD6}" presName="parTrans" presStyleLbl="sibTrans2D1" presStyleIdx="3" presStyleCnt="10"/>
      <dgm:spPr/>
    </dgm:pt>
    <dgm:pt modelId="{5B1EC266-AEBA-4A45-AEDC-5F006F7638C8}" type="pres">
      <dgm:prSet presAssocID="{BBAE81D7-2706-40B5-B742-AD9B78E36AD6}" presName="connectorText" presStyleLbl="sibTrans2D1" presStyleIdx="3" presStyleCnt="10"/>
      <dgm:spPr/>
    </dgm:pt>
    <dgm:pt modelId="{28615F04-45B1-4749-98E1-2A49AEEF7EC4}" type="pres">
      <dgm:prSet presAssocID="{E0D2C37B-5102-4A09-A32A-D9400D404ADD}" presName="node" presStyleLbl="node1" presStyleIdx="3" presStyleCnt="10">
        <dgm:presLayoutVars>
          <dgm:bulletEnabled val="1"/>
        </dgm:presLayoutVars>
      </dgm:prSet>
      <dgm:spPr/>
    </dgm:pt>
    <dgm:pt modelId="{A840CE99-165D-441A-B828-4A96CDDC8AEA}" type="pres">
      <dgm:prSet presAssocID="{EA98EBC0-05CD-497E-98BD-D04214F4AE0D}" presName="parTrans" presStyleLbl="sibTrans2D1" presStyleIdx="4" presStyleCnt="10"/>
      <dgm:spPr/>
    </dgm:pt>
    <dgm:pt modelId="{5BE09269-88F3-4D63-8C39-1E3FA19D7AFE}" type="pres">
      <dgm:prSet presAssocID="{EA98EBC0-05CD-497E-98BD-D04214F4AE0D}" presName="connectorText" presStyleLbl="sibTrans2D1" presStyleIdx="4" presStyleCnt="10"/>
      <dgm:spPr/>
    </dgm:pt>
    <dgm:pt modelId="{D569E1F1-BFE0-47E6-9FF9-8BC72C07FC0B}" type="pres">
      <dgm:prSet presAssocID="{3AFD62CC-963A-4026-A1C6-4B86BCACE2B2}" presName="node" presStyleLbl="node1" presStyleIdx="4" presStyleCnt="10">
        <dgm:presLayoutVars>
          <dgm:bulletEnabled val="1"/>
        </dgm:presLayoutVars>
      </dgm:prSet>
      <dgm:spPr/>
    </dgm:pt>
    <dgm:pt modelId="{E91FF7D1-6DA3-4768-A4EF-F7E135BDBD40}" type="pres">
      <dgm:prSet presAssocID="{1FE8E29F-9FC4-4199-A61C-FCEA5EBC828C}" presName="parTrans" presStyleLbl="sibTrans2D1" presStyleIdx="5" presStyleCnt="10"/>
      <dgm:spPr/>
    </dgm:pt>
    <dgm:pt modelId="{5C9FDCE7-F291-4F8B-87AC-A3902EEFE2A3}" type="pres">
      <dgm:prSet presAssocID="{1FE8E29F-9FC4-4199-A61C-FCEA5EBC828C}" presName="connectorText" presStyleLbl="sibTrans2D1" presStyleIdx="5" presStyleCnt="10"/>
      <dgm:spPr/>
    </dgm:pt>
    <dgm:pt modelId="{70449BAE-5813-4C21-A04D-11A117B13B35}" type="pres">
      <dgm:prSet presAssocID="{AD7210B7-0834-4A94-ADC1-7ABB9A852D0A}" presName="node" presStyleLbl="node1" presStyleIdx="5" presStyleCnt="10">
        <dgm:presLayoutVars>
          <dgm:bulletEnabled val="1"/>
        </dgm:presLayoutVars>
      </dgm:prSet>
      <dgm:spPr/>
    </dgm:pt>
    <dgm:pt modelId="{36FE34E9-8EB1-4B4C-AF97-3F00C2230FE3}" type="pres">
      <dgm:prSet presAssocID="{87B42040-FF79-4986-8989-9612E6D0FC9A}" presName="parTrans" presStyleLbl="sibTrans2D1" presStyleIdx="6" presStyleCnt="10"/>
      <dgm:spPr/>
    </dgm:pt>
    <dgm:pt modelId="{A92F26F1-76B4-4A30-8291-89CB9FCCE2A1}" type="pres">
      <dgm:prSet presAssocID="{87B42040-FF79-4986-8989-9612E6D0FC9A}" presName="connectorText" presStyleLbl="sibTrans2D1" presStyleIdx="6" presStyleCnt="10"/>
      <dgm:spPr/>
    </dgm:pt>
    <dgm:pt modelId="{ADBDBAB4-D75D-4832-AF6B-E90961128AC8}" type="pres">
      <dgm:prSet presAssocID="{987F6FDF-0D82-44E8-BF6E-17F6F857E832}" presName="node" presStyleLbl="node1" presStyleIdx="6" presStyleCnt="10">
        <dgm:presLayoutVars>
          <dgm:bulletEnabled val="1"/>
        </dgm:presLayoutVars>
      </dgm:prSet>
      <dgm:spPr/>
    </dgm:pt>
    <dgm:pt modelId="{8CAEAF53-8D6F-4DC4-BAB3-D3DF6C5CAEF9}" type="pres">
      <dgm:prSet presAssocID="{380AFAF7-685F-4A9B-A645-F7281C55BF20}" presName="parTrans" presStyleLbl="sibTrans2D1" presStyleIdx="7" presStyleCnt="10"/>
      <dgm:spPr/>
    </dgm:pt>
    <dgm:pt modelId="{74E79D71-C333-4C02-873C-7EDF04042218}" type="pres">
      <dgm:prSet presAssocID="{380AFAF7-685F-4A9B-A645-F7281C55BF20}" presName="connectorText" presStyleLbl="sibTrans2D1" presStyleIdx="7" presStyleCnt="10"/>
      <dgm:spPr/>
    </dgm:pt>
    <dgm:pt modelId="{26960565-B419-4DA2-A129-BA1F501F1FC2}" type="pres">
      <dgm:prSet presAssocID="{AD32FE9E-49AB-4DCF-A73C-A33E818970C7}" presName="node" presStyleLbl="node1" presStyleIdx="7" presStyleCnt="10">
        <dgm:presLayoutVars>
          <dgm:bulletEnabled val="1"/>
        </dgm:presLayoutVars>
      </dgm:prSet>
      <dgm:spPr/>
    </dgm:pt>
    <dgm:pt modelId="{9CAA4E0A-5A20-4D32-8706-7D4461A262A1}" type="pres">
      <dgm:prSet presAssocID="{8AD86452-F12E-4AC5-B9DB-2BB4275A4113}" presName="parTrans" presStyleLbl="sibTrans2D1" presStyleIdx="8" presStyleCnt="10"/>
      <dgm:spPr/>
    </dgm:pt>
    <dgm:pt modelId="{128C1081-3938-4169-AC35-AB06E9360B4F}" type="pres">
      <dgm:prSet presAssocID="{8AD86452-F12E-4AC5-B9DB-2BB4275A4113}" presName="connectorText" presStyleLbl="sibTrans2D1" presStyleIdx="8" presStyleCnt="10"/>
      <dgm:spPr/>
    </dgm:pt>
    <dgm:pt modelId="{9B293570-0076-46B9-B329-CC7449DCA8D6}" type="pres">
      <dgm:prSet presAssocID="{97B5D44B-ECAB-4BC7-87DB-CB8F341A40D2}" presName="node" presStyleLbl="node1" presStyleIdx="8" presStyleCnt="10">
        <dgm:presLayoutVars>
          <dgm:bulletEnabled val="1"/>
        </dgm:presLayoutVars>
      </dgm:prSet>
      <dgm:spPr/>
    </dgm:pt>
    <dgm:pt modelId="{22EB84FE-4C80-40EC-939C-E68C71F2D7EF}" type="pres">
      <dgm:prSet presAssocID="{6D18CEA4-8234-4772-9198-AC0F8F955B1D}" presName="parTrans" presStyleLbl="sibTrans2D1" presStyleIdx="9" presStyleCnt="10"/>
      <dgm:spPr/>
    </dgm:pt>
    <dgm:pt modelId="{A34F867E-6DE3-4E0B-B42C-91E7B74520A8}" type="pres">
      <dgm:prSet presAssocID="{6D18CEA4-8234-4772-9198-AC0F8F955B1D}" presName="connectorText" presStyleLbl="sibTrans2D1" presStyleIdx="9" presStyleCnt="10"/>
      <dgm:spPr/>
    </dgm:pt>
    <dgm:pt modelId="{B1B6A8E3-5583-4C9A-A59E-EFBBDE2E68EA}" type="pres">
      <dgm:prSet presAssocID="{BC7C14DF-543C-4844-98CE-B20B36CE1156}" presName="node" presStyleLbl="node1" presStyleIdx="9" presStyleCnt="10">
        <dgm:presLayoutVars>
          <dgm:bulletEnabled val="1"/>
        </dgm:presLayoutVars>
      </dgm:prSet>
      <dgm:spPr/>
    </dgm:pt>
  </dgm:ptLst>
  <dgm:cxnLst>
    <dgm:cxn modelId="{0C34CC04-B2F9-4045-AE6A-ECC798BF248E}" type="presOf" srcId="{87B42040-FF79-4986-8989-9612E6D0FC9A}" destId="{36FE34E9-8EB1-4B4C-AF97-3F00C2230FE3}" srcOrd="0" destOrd="0" presId="urn:microsoft.com/office/officeart/2005/8/layout/radial5"/>
    <dgm:cxn modelId="{A57FC70C-D5EB-4D44-B657-73BDAFE8C702}" srcId="{99645CB7-9D69-472C-9DB5-EE76E76206E4}" destId="{3AFD62CC-963A-4026-A1C6-4B86BCACE2B2}" srcOrd="4" destOrd="0" parTransId="{EA98EBC0-05CD-497E-98BD-D04214F4AE0D}" sibTransId="{B8222261-DB78-4F60-B660-AED695200C40}"/>
    <dgm:cxn modelId="{3146DC0C-4B36-43E6-87FC-46EFD7C940F0}" type="presOf" srcId="{AD32FE9E-49AB-4DCF-A73C-A33E818970C7}" destId="{26960565-B419-4DA2-A129-BA1F501F1FC2}" srcOrd="0" destOrd="0" presId="urn:microsoft.com/office/officeart/2005/8/layout/radial5"/>
    <dgm:cxn modelId="{E8F41E11-9BC4-4605-A0FC-634B36473054}" type="presOf" srcId="{EA98EBC0-05CD-497E-98BD-D04214F4AE0D}" destId="{5BE09269-88F3-4D63-8C39-1E3FA19D7AFE}" srcOrd="1" destOrd="0" presId="urn:microsoft.com/office/officeart/2005/8/layout/radial5"/>
    <dgm:cxn modelId="{967E3316-E965-473D-AE20-080150653697}" srcId="{99645CB7-9D69-472C-9DB5-EE76E76206E4}" destId="{AD7210B7-0834-4A94-ADC1-7ABB9A852D0A}" srcOrd="5" destOrd="0" parTransId="{1FE8E29F-9FC4-4199-A61C-FCEA5EBC828C}" sibTransId="{C10E5F87-D62A-4491-AA45-E590F9844142}"/>
    <dgm:cxn modelId="{BE4C761B-91A1-4430-9848-1F8B8CA4B6BB}" type="presOf" srcId="{BBAE81D7-2706-40B5-B742-AD9B78E36AD6}" destId="{5B1EC266-AEBA-4A45-AEDC-5F006F7638C8}" srcOrd="1" destOrd="0" presId="urn:microsoft.com/office/officeart/2005/8/layout/radial5"/>
    <dgm:cxn modelId="{C47A641C-74FC-4745-A653-84738C8207EB}" srcId="{99645CB7-9D69-472C-9DB5-EE76E76206E4}" destId="{987F6FDF-0D82-44E8-BF6E-17F6F857E832}" srcOrd="6" destOrd="0" parTransId="{87B42040-FF79-4986-8989-9612E6D0FC9A}" sibTransId="{5A679DEB-8BEF-4B5E-8E04-3F52F1173A45}"/>
    <dgm:cxn modelId="{2B92AA23-4049-43FA-9ECE-459DB97D86EF}" type="presOf" srcId="{4A735767-EE73-4DDC-918F-4C812A94CDC4}" destId="{2DE0CA40-95A7-4494-8328-E3201D2A890D}" srcOrd="1" destOrd="0" presId="urn:microsoft.com/office/officeart/2005/8/layout/radial5"/>
    <dgm:cxn modelId="{8ADEA326-8B90-4884-A92E-5C3D76FF3048}" type="presOf" srcId="{DFB982A4-827F-45C2-BAD0-7F610071D4AE}" destId="{73D4EAFD-91C9-4325-9468-9BF674400774}" srcOrd="0" destOrd="0" presId="urn:microsoft.com/office/officeart/2005/8/layout/radial5"/>
    <dgm:cxn modelId="{44F51A2C-EE74-4613-8011-F7DD5FF12D76}" type="presOf" srcId="{AD7210B7-0834-4A94-ADC1-7ABB9A852D0A}" destId="{70449BAE-5813-4C21-A04D-11A117B13B35}" srcOrd="0" destOrd="0" presId="urn:microsoft.com/office/officeart/2005/8/layout/radial5"/>
    <dgm:cxn modelId="{53FAB331-31BE-462C-AD67-D708DC592CE0}" type="presOf" srcId="{1FE8E29F-9FC4-4199-A61C-FCEA5EBC828C}" destId="{E91FF7D1-6DA3-4768-A4EF-F7E135BDBD40}" srcOrd="0" destOrd="0" presId="urn:microsoft.com/office/officeart/2005/8/layout/radial5"/>
    <dgm:cxn modelId="{9D12F840-93F7-45A0-A2C4-A9E2A2D30FED}" type="presOf" srcId="{97B5D44B-ECAB-4BC7-87DB-CB8F341A40D2}" destId="{9B293570-0076-46B9-B329-CC7449DCA8D6}" srcOrd="0" destOrd="0" presId="urn:microsoft.com/office/officeart/2005/8/layout/radial5"/>
    <dgm:cxn modelId="{BB3AB644-A8C4-4286-9BEF-C1095F178037}" type="presOf" srcId="{BC7C14DF-543C-4844-98CE-B20B36CE1156}" destId="{B1B6A8E3-5583-4C9A-A59E-EFBBDE2E68EA}" srcOrd="0" destOrd="0" presId="urn:microsoft.com/office/officeart/2005/8/layout/radial5"/>
    <dgm:cxn modelId="{4FEE0047-93AE-41E1-AF59-D3C4DB17C9A7}" type="presOf" srcId="{4A735767-EE73-4DDC-918F-4C812A94CDC4}" destId="{4F2907A8-C711-468C-804B-48AA537A2A00}" srcOrd="0" destOrd="0" presId="urn:microsoft.com/office/officeart/2005/8/layout/radial5"/>
    <dgm:cxn modelId="{2D5F1E6E-B71A-49CE-B0F5-1480E07B1BDC}" type="presOf" srcId="{BBAE81D7-2706-40B5-B742-AD9B78E36AD6}" destId="{B771D081-C25E-40BA-B7F9-6DB801D11C6B}" srcOrd="0" destOrd="0" presId="urn:microsoft.com/office/officeart/2005/8/layout/radial5"/>
    <dgm:cxn modelId="{68546250-6233-4C5A-A842-6D7F583E5E18}" type="presOf" srcId="{8AD86452-F12E-4AC5-B9DB-2BB4275A4113}" destId="{9CAA4E0A-5A20-4D32-8706-7D4461A262A1}" srcOrd="0" destOrd="0" presId="urn:microsoft.com/office/officeart/2005/8/layout/radial5"/>
    <dgm:cxn modelId="{81FD8370-CF43-4A23-8E5B-9363E8AB9A1C}" srcId="{99645CB7-9D69-472C-9DB5-EE76E76206E4}" destId="{AD32FE9E-49AB-4DCF-A73C-A33E818970C7}" srcOrd="7" destOrd="0" parTransId="{380AFAF7-685F-4A9B-A645-F7281C55BF20}" sibTransId="{A2704ACC-784D-4460-9B69-A448EE409D3E}"/>
    <dgm:cxn modelId="{C3829C53-2296-4430-A9AE-80F731367F7E}" type="presOf" srcId="{99645CB7-9D69-472C-9DB5-EE76E76206E4}" destId="{290C7FA2-0F30-4956-B5E9-DBD93CE3E845}" srcOrd="0" destOrd="0" presId="urn:microsoft.com/office/officeart/2005/8/layout/radial5"/>
    <dgm:cxn modelId="{A1F30D54-E19E-4BD0-A0FB-8814BA8BF297}" srcId="{99645CB7-9D69-472C-9DB5-EE76E76206E4}" destId="{BA134966-053B-4986-ACD6-5517FFFE21A3}" srcOrd="2" destOrd="0" parTransId="{8641971F-4D7F-4851-BBBD-2E679959CB28}" sibTransId="{4239544D-BB4D-4767-ADF8-3389730A95C3}"/>
    <dgm:cxn modelId="{8BA3C174-8D24-4FDC-A874-CE36D23A1AF8}" type="presOf" srcId="{E0D2C37B-5102-4A09-A32A-D9400D404ADD}" destId="{28615F04-45B1-4749-98E1-2A49AEEF7EC4}" srcOrd="0" destOrd="0" presId="urn:microsoft.com/office/officeart/2005/8/layout/radial5"/>
    <dgm:cxn modelId="{699DFF59-32A5-4EA0-B48D-6C5FF9538A1A}" type="presOf" srcId="{5814C915-1A16-4C41-89AF-1EA328CF3E90}" destId="{F0BEB179-8DE7-4E8C-B157-4AE02BEA080E}" srcOrd="0" destOrd="0" presId="urn:microsoft.com/office/officeart/2005/8/layout/radial5"/>
    <dgm:cxn modelId="{44663E5A-B035-4092-A8C0-B3E1857E2CE1}" type="presOf" srcId="{8641971F-4D7F-4851-BBBD-2E679959CB28}" destId="{E2F6A518-226B-4913-AF5C-190B606B8F9D}" srcOrd="1" destOrd="0" presId="urn:microsoft.com/office/officeart/2005/8/layout/radial5"/>
    <dgm:cxn modelId="{A880957F-B4A6-48D4-8C65-E48DF4B68948}" type="presOf" srcId="{1FE8E29F-9FC4-4199-A61C-FCEA5EBC828C}" destId="{5C9FDCE7-F291-4F8B-87AC-A3902EEFE2A3}" srcOrd="1" destOrd="0" presId="urn:microsoft.com/office/officeart/2005/8/layout/radial5"/>
    <dgm:cxn modelId="{7F962980-A189-40DC-9F7C-DC3BAFBF0E54}" type="presOf" srcId="{C1060739-F36B-49A5-8A89-958AC4106F4E}" destId="{D4A9FC73-1515-402C-8AD0-C0D0D726A26C}" srcOrd="0" destOrd="0" presId="urn:microsoft.com/office/officeart/2005/8/layout/radial5"/>
    <dgm:cxn modelId="{D4514581-7794-4BD0-B165-A7BB98936A09}" srcId="{99645CB7-9D69-472C-9DB5-EE76E76206E4}" destId="{E0D2C37B-5102-4A09-A32A-D9400D404ADD}" srcOrd="3" destOrd="0" parTransId="{BBAE81D7-2706-40B5-B742-AD9B78E36AD6}" sibTransId="{324F2A63-AE66-4DC4-8BBF-1009B065A942}"/>
    <dgm:cxn modelId="{34D84981-AE2C-4887-AA51-AC4B1AB9DB96}" type="presOf" srcId="{EA98EBC0-05CD-497E-98BD-D04214F4AE0D}" destId="{A840CE99-165D-441A-B828-4A96CDDC8AEA}" srcOrd="0" destOrd="0" presId="urn:microsoft.com/office/officeart/2005/8/layout/radial5"/>
    <dgm:cxn modelId="{49AC4184-0D1B-4002-A280-027EB65DF01C}" srcId="{99645CB7-9D69-472C-9DB5-EE76E76206E4}" destId="{BC7C14DF-543C-4844-98CE-B20B36CE1156}" srcOrd="9" destOrd="0" parTransId="{6D18CEA4-8234-4772-9198-AC0F8F955B1D}" sibTransId="{5968FB1E-8E6B-4439-BDBE-6669CCFB91EA}"/>
    <dgm:cxn modelId="{23F6D78D-606A-4D9D-AA97-EECDA6E159A8}" srcId="{99645CB7-9D69-472C-9DB5-EE76E76206E4}" destId="{C1060739-F36B-49A5-8A89-958AC4106F4E}" srcOrd="1" destOrd="0" parTransId="{4A735767-EE73-4DDC-918F-4C812A94CDC4}" sibTransId="{88569858-40A6-47E8-B088-AA9E61D73268}"/>
    <dgm:cxn modelId="{D1425592-B4B9-4CB9-8A3D-4A51482BF07B}" type="presOf" srcId="{6D18CEA4-8234-4772-9198-AC0F8F955B1D}" destId="{A34F867E-6DE3-4E0B-B42C-91E7B74520A8}" srcOrd="1" destOrd="0" presId="urn:microsoft.com/office/officeart/2005/8/layout/radial5"/>
    <dgm:cxn modelId="{6E5C4FAA-4096-41F9-9794-884449D4EEBB}" type="presOf" srcId="{8641971F-4D7F-4851-BBBD-2E679959CB28}" destId="{5FA0EBB1-0919-4512-AF2E-5B9673A8DDF2}" srcOrd="0" destOrd="0" presId="urn:microsoft.com/office/officeart/2005/8/layout/radial5"/>
    <dgm:cxn modelId="{550B1BB0-C4BE-4589-938F-CB43B8457EFC}" type="presOf" srcId="{380AFAF7-685F-4A9B-A645-F7281C55BF20}" destId="{8CAEAF53-8D6F-4DC4-BAB3-D3DF6C5CAEF9}" srcOrd="0" destOrd="0" presId="urn:microsoft.com/office/officeart/2005/8/layout/radial5"/>
    <dgm:cxn modelId="{4D5266B2-2C4C-4DFE-B91C-843B935F67D0}" srcId="{99645CB7-9D69-472C-9DB5-EE76E76206E4}" destId="{97B5D44B-ECAB-4BC7-87DB-CB8F341A40D2}" srcOrd="8" destOrd="0" parTransId="{8AD86452-F12E-4AC5-B9DB-2BB4275A4113}" sibTransId="{E4CF974F-6148-4AA2-9131-55D2222882A5}"/>
    <dgm:cxn modelId="{43D293B8-E3F9-4818-A970-BCD5191C82FA}" type="presOf" srcId="{87B42040-FF79-4986-8989-9612E6D0FC9A}" destId="{A92F26F1-76B4-4A30-8291-89CB9FCCE2A1}" srcOrd="1" destOrd="0" presId="urn:microsoft.com/office/officeart/2005/8/layout/radial5"/>
    <dgm:cxn modelId="{EA526ABE-FF6C-493E-BB20-49F06EB5EE9C}" srcId="{99645CB7-9D69-472C-9DB5-EE76E76206E4}" destId="{DFB982A4-827F-45C2-BAD0-7F610071D4AE}" srcOrd="0" destOrd="0" parTransId="{12BD29B8-4AF3-431B-AEEA-4AE7E88EE156}" sibTransId="{006773D2-739E-4D47-B46C-21FEC6DCA6CD}"/>
    <dgm:cxn modelId="{D585CFD6-1231-44DD-8AF5-9158362673FA}" type="presOf" srcId="{6D18CEA4-8234-4772-9198-AC0F8F955B1D}" destId="{22EB84FE-4C80-40EC-939C-E68C71F2D7EF}" srcOrd="0" destOrd="0" presId="urn:microsoft.com/office/officeart/2005/8/layout/radial5"/>
    <dgm:cxn modelId="{C19F6BDD-1BC1-42E0-A605-8A1EEECB0FAC}" type="presOf" srcId="{3AFD62CC-963A-4026-A1C6-4B86BCACE2B2}" destId="{D569E1F1-BFE0-47E6-9FF9-8BC72C07FC0B}" srcOrd="0" destOrd="0" presId="urn:microsoft.com/office/officeart/2005/8/layout/radial5"/>
    <dgm:cxn modelId="{12428DE0-6AAC-4AAA-8D3A-7ACE4911B947}" srcId="{5814C915-1A16-4C41-89AF-1EA328CF3E90}" destId="{99645CB7-9D69-472C-9DB5-EE76E76206E4}" srcOrd="0" destOrd="0" parTransId="{CC59AE4D-08B4-4966-96B4-F5EACD5F0A8E}" sibTransId="{9DEBB3E3-5337-43A9-A2AE-D656829BD619}"/>
    <dgm:cxn modelId="{784444E3-EEAB-477A-B9A5-29EC22429AD2}" type="presOf" srcId="{12BD29B8-4AF3-431B-AEEA-4AE7E88EE156}" destId="{93369ABC-258E-41E7-9DCD-E27185EE20E2}" srcOrd="0" destOrd="0" presId="urn:microsoft.com/office/officeart/2005/8/layout/radial5"/>
    <dgm:cxn modelId="{99B5EBE3-F37B-4007-B507-F704D201F6F1}" type="presOf" srcId="{8AD86452-F12E-4AC5-B9DB-2BB4275A4113}" destId="{128C1081-3938-4169-AC35-AB06E9360B4F}" srcOrd="1" destOrd="0" presId="urn:microsoft.com/office/officeart/2005/8/layout/radial5"/>
    <dgm:cxn modelId="{6E4A55F5-C8A9-4AA0-A9AB-B0D501FF701C}" type="presOf" srcId="{987F6FDF-0D82-44E8-BF6E-17F6F857E832}" destId="{ADBDBAB4-D75D-4832-AF6B-E90961128AC8}" srcOrd="0" destOrd="0" presId="urn:microsoft.com/office/officeart/2005/8/layout/radial5"/>
    <dgm:cxn modelId="{CCD37CF5-AB9A-41D7-A74E-54668A9CFEC9}" type="presOf" srcId="{12BD29B8-4AF3-431B-AEEA-4AE7E88EE156}" destId="{5C0265B8-492C-4E31-B7B2-8B2E2A8C71AA}" srcOrd="1" destOrd="0" presId="urn:microsoft.com/office/officeart/2005/8/layout/radial5"/>
    <dgm:cxn modelId="{627999F8-F723-472F-9100-47E4C6F0AE89}" type="presOf" srcId="{BA134966-053B-4986-ACD6-5517FFFE21A3}" destId="{475ADE2F-E5BF-4457-9E77-F896A6904CC5}" srcOrd="0" destOrd="0" presId="urn:microsoft.com/office/officeart/2005/8/layout/radial5"/>
    <dgm:cxn modelId="{B9D19DFB-6B98-4B5C-A75C-E155A6038959}" type="presOf" srcId="{380AFAF7-685F-4A9B-A645-F7281C55BF20}" destId="{74E79D71-C333-4C02-873C-7EDF04042218}" srcOrd="1" destOrd="0" presId="urn:microsoft.com/office/officeart/2005/8/layout/radial5"/>
    <dgm:cxn modelId="{F4E4DF1D-906C-44C8-A1FD-2D8BDC34B42B}" type="presParOf" srcId="{F0BEB179-8DE7-4E8C-B157-4AE02BEA080E}" destId="{290C7FA2-0F30-4956-B5E9-DBD93CE3E845}" srcOrd="0" destOrd="0" presId="urn:microsoft.com/office/officeart/2005/8/layout/radial5"/>
    <dgm:cxn modelId="{D5C90D6C-FB9E-4C9C-9DBD-6CCC8F92DB79}" type="presParOf" srcId="{F0BEB179-8DE7-4E8C-B157-4AE02BEA080E}" destId="{93369ABC-258E-41E7-9DCD-E27185EE20E2}" srcOrd="1" destOrd="0" presId="urn:microsoft.com/office/officeart/2005/8/layout/radial5"/>
    <dgm:cxn modelId="{96EC8E6A-571C-4A3D-BCD7-4F1AD10CCFCF}" type="presParOf" srcId="{93369ABC-258E-41E7-9DCD-E27185EE20E2}" destId="{5C0265B8-492C-4E31-B7B2-8B2E2A8C71AA}" srcOrd="0" destOrd="0" presId="urn:microsoft.com/office/officeart/2005/8/layout/radial5"/>
    <dgm:cxn modelId="{63617F4E-DEC9-4F68-83F1-3AB030A54D70}" type="presParOf" srcId="{F0BEB179-8DE7-4E8C-B157-4AE02BEA080E}" destId="{73D4EAFD-91C9-4325-9468-9BF674400774}" srcOrd="2" destOrd="0" presId="urn:microsoft.com/office/officeart/2005/8/layout/radial5"/>
    <dgm:cxn modelId="{3697C0C9-C43A-4BC7-95F0-E4F8B68E6FEC}" type="presParOf" srcId="{F0BEB179-8DE7-4E8C-B157-4AE02BEA080E}" destId="{4F2907A8-C711-468C-804B-48AA537A2A00}" srcOrd="3" destOrd="0" presId="urn:microsoft.com/office/officeart/2005/8/layout/radial5"/>
    <dgm:cxn modelId="{4A86B217-758B-45DB-9D9A-CA949D023714}" type="presParOf" srcId="{4F2907A8-C711-468C-804B-48AA537A2A00}" destId="{2DE0CA40-95A7-4494-8328-E3201D2A890D}" srcOrd="0" destOrd="0" presId="urn:microsoft.com/office/officeart/2005/8/layout/radial5"/>
    <dgm:cxn modelId="{3E6736AF-5466-4E21-BFE4-C24FCDCA4CBA}" type="presParOf" srcId="{F0BEB179-8DE7-4E8C-B157-4AE02BEA080E}" destId="{D4A9FC73-1515-402C-8AD0-C0D0D726A26C}" srcOrd="4" destOrd="0" presId="urn:microsoft.com/office/officeart/2005/8/layout/radial5"/>
    <dgm:cxn modelId="{B5B5A942-8F58-4A0C-BA5B-0B4013913A51}" type="presParOf" srcId="{F0BEB179-8DE7-4E8C-B157-4AE02BEA080E}" destId="{5FA0EBB1-0919-4512-AF2E-5B9673A8DDF2}" srcOrd="5" destOrd="0" presId="urn:microsoft.com/office/officeart/2005/8/layout/radial5"/>
    <dgm:cxn modelId="{43122C4C-ADA4-4833-9F9D-F6F39A2B92DA}" type="presParOf" srcId="{5FA0EBB1-0919-4512-AF2E-5B9673A8DDF2}" destId="{E2F6A518-226B-4913-AF5C-190B606B8F9D}" srcOrd="0" destOrd="0" presId="urn:microsoft.com/office/officeart/2005/8/layout/radial5"/>
    <dgm:cxn modelId="{CB5D84B7-C76E-42E2-AE15-3BFB68B62505}" type="presParOf" srcId="{F0BEB179-8DE7-4E8C-B157-4AE02BEA080E}" destId="{475ADE2F-E5BF-4457-9E77-F896A6904CC5}" srcOrd="6" destOrd="0" presId="urn:microsoft.com/office/officeart/2005/8/layout/radial5"/>
    <dgm:cxn modelId="{3C0D98A7-38F7-4188-AB02-5DA27599AD3B}" type="presParOf" srcId="{F0BEB179-8DE7-4E8C-B157-4AE02BEA080E}" destId="{B771D081-C25E-40BA-B7F9-6DB801D11C6B}" srcOrd="7" destOrd="0" presId="urn:microsoft.com/office/officeart/2005/8/layout/radial5"/>
    <dgm:cxn modelId="{FF89EB09-7A66-4250-808A-5A76F896B19F}" type="presParOf" srcId="{B771D081-C25E-40BA-B7F9-6DB801D11C6B}" destId="{5B1EC266-AEBA-4A45-AEDC-5F006F7638C8}" srcOrd="0" destOrd="0" presId="urn:microsoft.com/office/officeart/2005/8/layout/radial5"/>
    <dgm:cxn modelId="{4EACC096-C0FD-4A5C-BD4E-411B0BB5AB97}" type="presParOf" srcId="{F0BEB179-8DE7-4E8C-B157-4AE02BEA080E}" destId="{28615F04-45B1-4749-98E1-2A49AEEF7EC4}" srcOrd="8" destOrd="0" presId="urn:microsoft.com/office/officeart/2005/8/layout/radial5"/>
    <dgm:cxn modelId="{FB94D935-C1B6-497E-947E-A318F962B484}" type="presParOf" srcId="{F0BEB179-8DE7-4E8C-B157-4AE02BEA080E}" destId="{A840CE99-165D-441A-B828-4A96CDDC8AEA}" srcOrd="9" destOrd="0" presId="urn:microsoft.com/office/officeart/2005/8/layout/radial5"/>
    <dgm:cxn modelId="{944E726C-8828-426E-B28F-881029E97453}" type="presParOf" srcId="{A840CE99-165D-441A-B828-4A96CDDC8AEA}" destId="{5BE09269-88F3-4D63-8C39-1E3FA19D7AFE}" srcOrd="0" destOrd="0" presId="urn:microsoft.com/office/officeart/2005/8/layout/radial5"/>
    <dgm:cxn modelId="{BBDFF905-C69E-452E-BCAF-3311F36979B3}" type="presParOf" srcId="{F0BEB179-8DE7-4E8C-B157-4AE02BEA080E}" destId="{D569E1F1-BFE0-47E6-9FF9-8BC72C07FC0B}" srcOrd="10" destOrd="0" presId="urn:microsoft.com/office/officeart/2005/8/layout/radial5"/>
    <dgm:cxn modelId="{ED5213DF-4C8D-4B8D-9FC2-A4B2ED257A45}" type="presParOf" srcId="{F0BEB179-8DE7-4E8C-B157-4AE02BEA080E}" destId="{E91FF7D1-6DA3-4768-A4EF-F7E135BDBD40}" srcOrd="11" destOrd="0" presId="urn:microsoft.com/office/officeart/2005/8/layout/radial5"/>
    <dgm:cxn modelId="{B6F676D4-87F2-4341-A161-1D5864D9ED5B}" type="presParOf" srcId="{E91FF7D1-6DA3-4768-A4EF-F7E135BDBD40}" destId="{5C9FDCE7-F291-4F8B-87AC-A3902EEFE2A3}" srcOrd="0" destOrd="0" presId="urn:microsoft.com/office/officeart/2005/8/layout/radial5"/>
    <dgm:cxn modelId="{78204420-EA4D-4374-9A4F-08B2195F99A1}" type="presParOf" srcId="{F0BEB179-8DE7-4E8C-B157-4AE02BEA080E}" destId="{70449BAE-5813-4C21-A04D-11A117B13B35}" srcOrd="12" destOrd="0" presId="urn:microsoft.com/office/officeart/2005/8/layout/radial5"/>
    <dgm:cxn modelId="{0925AD76-DEC2-4B2F-8331-3FB21D241775}" type="presParOf" srcId="{F0BEB179-8DE7-4E8C-B157-4AE02BEA080E}" destId="{36FE34E9-8EB1-4B4C-AF97-3F00C2230FE3}" srcOrd="13" destOrd="0" presId="urn:microsoft.com/office/officeart/2005/8/layout/radial5"/>
    <dgm:cxn modelId="{8C38704D-88FB-4A34-9733-B7F3C63C5612}" type="presParOf" srcId="{36FE34E9-8EB1-4B4C-AF97-3F00C2230FE3}" destId="{A92F26F1-76B4-4A30-8291-89CB9FCCE2A1}" srcOrd="0" destOrd="0" presId="urn:microsoft.com/office/officeart/2005/8/layout/radial5"/>
    <dgm:cxn modelId="{DB6419F3-010E-4FA9-8C07-7EA04963193C}" type="presParOf" srcId="{F0BEB179-8DE7-4E8C-B157-4AE02BEA080E}" destId="{ADBDBAB4-D75D-4832-AF6B-E90961128AC8}" srcOrd="14" destOrd="0" presId="urn:microsoft.com/office/officeart/2005/8/layout/radial5"/>
    <dgm:cxn modelId="{B7111898-6724-4B0F-BA16-C3F0912A2CA8}" type="presParOf" srcId="{F0BEB179-8DE7-4E8C-B157-4AE02BEA080E}" destId="{8CAEAF53-8D6F-4DC4-BAB3-D3DF6C5CAEF9}" srcOrd="15" destOrd="0" presId="urn:microsoft.com/office/officeart/2005/8/layout/radial5"/>
    <dgm:cxn modelId="{1CB035DF-9D43-4166-A582-58EC6D67E048}" type="presParOf" srcId="{8CAEAF53-8D6F-4DC4-BAB3-D3DF6C5CAEF9}" destId="{74E79D71-C333-4C02-873C-7EDF04042218}" srcOrd="0" destOrd="0" presId="urn:microsoft.com/office/officeart/2005/8/layout/radial5"/>
    <dgm:cxn modelId="{081C031C-F19A-43BE-A0F7-EC48A05C6675}" type="presParOf" srcId="{F0BEB179-8DE7-4E8C-B157-4AE02BEA080E}" destId="{26960565-B419-4DA2-A129-BA1F501F1FC2}" srcOrd="16" destOrd="0" presId="urn:microsoft.com/office/officeart/2005/8/layout/radial5"/>
    <dgm:cxn modelId="{2E0C5521-541C-4946-A4F6-E7A21FAEF3A2}" type="presParOf" srcId="{F0BEB179-8DE7-4E8C-B157-4AE02BEA080E}" destId="{9CAA4E0A-5A20-4D32-8706-7D4461A262A1}" srcOrd="17" destOrd="0" presId="urn:microsoft.com/office/officeart/2005/8/layout/radial5"/>
    <dgm:cxn modelId="{7FF6BCF6-DDCF-49CA-928A-B416268B2790}" type="presParOf" srcId="{9CAA4E0A-5A20-4D32-8706-7D4461A262A1}" destId="{128C1081-3938-4169-AC35-AB06E9360B4F}" srcOrd="0" destOrd="0" presId="urn:microsoft.com/office/officeart/2005/8/layout/radial5"/>
    <dgm:cxn modelId="{A4502C77-992C-43C2-A1D3-A64C3AFD441B}" type="presParOf" srcId="{F0BEB179-8DE7-4E8C-B157-4AE02BEA080E}" destId="{9B293570-0076-46B9-B329-CC7449DCA8D6}" srcOrd="18" destOrd="0" presId="urn:microsoft.com/office/officeart/2005/8/layout/radial5"/>
    <dgm:cxn modelId="{1EE6D137-E684-47C9-8D8C-330FD705AC9A}" type="presParOf" srcId="{F0BEB179-8DE7-4E8C-B157-4AE02BEA080E}" destId="{22EB84FE-4C80-40EC-939C-E68C71F2D7EF}" srcOrd="19" destOrd="0" presId="urn:microsoft.com/office/officeart/2005/8/layout/radial5"/>
    <dgm:cxn modelId="{83D0D895-8C66-4182-8830-649D8C9AB448}" type="presParOf" srcId="{22EB84FE-4C80-40EC-939C-E68C71F2D7EF}" destId="{A34F867E-6DE3-4E0B-B42C-91E7B74520A8}" srcOrd="0" destOrd="0" presId="urn:microsoft.com/office/officeart/2005/8/layout/radial5"/>
    <dgm:cxn modelId="{73C5BB09-E5F2-467A-85D4-C4AFAADD4A49}" type="presParOf" srcId="{F0BEB179-8DE7-4E8C-B157-4AE02BEA080E}" destId="{B1B6A8E3-5583-4C9A-A59E-EFBBDE2E68EA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C7FA2-0F30-4956-B5E9-DBD93CE3E845}">
      <dsp:nvSpPr>
        <dsp:cNvPr id="0" name=""/>
        <dsp:cNvSpPr/>
      </dsp:nvSpPr>
      <dsp:spPr>
        <a:xfrm>
          <a:off x="3736821" y="2612871"/>
          <a:ext cx="1632256" cy="16322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اسم</a:t>
          </a:r>
          <a:r>
            <a:rPr lang="bn-BD" sz="36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এর </a:t>
          </a:r>
          <a:r>
            <a:rPr lang="ar-SA" sz="36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علامة</a:t>
          </a:r>
          <a:endParaRPr lang="en-US" sz="36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3975859" y="2851909"/>
        <a:ext cx="1154180" cy="1154180"/>
      </dsp:txXfrm>
    </dsp:sp>
    <dsp:sp modelId="{93369ABC-258E-41E7-9DCD-E27185EE20E2}">
      <dsp:nvSpPr>
        <dsp:cNvPr id="0" name=""/>
        <dsp:cNvSpPr/>
      </dsp:nvSpPr>
      <dsp:spPr>
        <a:xfrm rot="16200000">
          <a:off x="4213500" y="1714132"/>
          <a:ext cx="678898" cy="554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296745" y="1908370"/>
        <a:ext cx="512408" cy="332981"/>
      </dsp:txXfrm>
    </dsp:sp>
    <dsp:sp modelId="{73D4EAFD-91C9-4325-9468-9BF674400774}">
      <dsp:nvSpPr>
        <dsp:cNvPr id="0" name=""/>
        <dsp:cNvSpPr/>
      </dsp:nvSpPr>
      <dsp:spPr>
        <a:xfrm>
          <a:off x="3900047" y="26126"/>
          <a:ext cx="1305805" cy="13058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bn-BD" sz="2400" kern="1200" baseline="0" dirty="0">
              <a:latin typeface="NikoshBAN" panose="02000000000000000000" pitchFamily="2" charset="0"/>
              <a:cs typeface="NikoshBAN" panose="02000000000000000000" pitchFamily="2" charset="0"/>
            </a:rPr>
            <a:t> কিছুর নাম হওয়া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91278" y="217357"/>
        <a:ext cx="923343" cy="923343"/>
      </dsp:txXfrm>
    </dsp:sp>
    <dsp:sp modelId="{4F2907A8-C711-468C-804B-48AA537A2A00}">
      <dsp:nvSpPr>
        <dsp:cNvPr id="0" name=""/>
        <dsp:cNvSpPr/>
      </dsp:nvSpPr>
      <dsp:spPr>
        <a:xfrm rot="18360000">
          <a:off x="5058374" y="1988648"/>
          <a:ext cx="678898" cy="554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68881"/>
            <a:satOff val="1621"/>
            <a:lumOff val="10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092689" y="2166988"/>
        <a:ext cx="512408" cy="332981"/>
      </dsp:txXfrm>
    </dsp:sp>
    <dsp:sp modelId="{D4A9FC73-1515-402C-8AD0-C0D0D726A26C}">
      <dsp:nvSpPr>
        <dsp:cNvPr id="0" name=""/>
        <dsp:cNvSpPr/>
      </dsp:nvSpPr>
      <dsp:spPr>
        <a:xfrm>
          <a:off x="5516439" y="551324"/>
          <a:ext cx="1305805" cy="1305805"/>
        </a:xfrm>
        <a:prstGeom prst="ellipse">
          <a:avLst/>
        </a:prstGeom>
        <a:solidFill>
          <a:schemeClr val="accent5">
            <a:hueOff val="-468881"/>
            <a:satOff val="1621"/>
            <a:lumOff val="10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تنوين</a:t>
          </a:r>
          <a:endParaRPr lang="en-US" sz="40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707670" y="742555"/>
        <a:ext cx="923343" cy="923343"/>
      </dsp:txXfrm>
    </dsp:sp>
    <dsp:sp modelId="{5FA0EBB1-0919-4512-AF2E-5B9673A8DDF2}">
      <dsp:nvSpPr>
        <dsp:cNvPr id="0" name=""/>
        <dsp:cNvSpPr/>
      </dsp:nvSpPr>
      <dsp:spPr>
        <a:xfrm rot="20494318">
          <a:off x="5591242" y="2686089"/>
          <a:ext cx="717098" cy="554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37762"/>
            <a:satOff val="3241"/>
            <a:lumOff val="21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595511" y="2823397"/>
        <a:ext cx="550608" cy="332981"/>
      </dsp:txXfrm>
    </dsp:sp>
    <dsp:sp modelId="{475ADE2F-E5BF-4457-9E77-F896A6904CC5}">
      <dsp:nvSpPr>
        <dsp:cNvPr id="0" name=""/>
        <dsp:cNvSpPr/>
      </dsp:nvSpPr>
      <dsp:spPr>
        <a:xfrm>
          <a:off x="6577384" y="1884010"/>
          <a:ext cx="1305805" cy="1305805"/>
        </a:xfrm>
        <a:prstGeom prst="ellipse">
          <a:avLst/>
        </a:prstGeom>
        <a:solidFill>
          <a:schemeClr val="accent5">
            <a:hueOff val="-937762"/>
            <a:satOff val="3241"/>
            <a:lumOff val="21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</a:t>
          </a:r>
          <a:endParaRPr lang="en-US" sz="40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6768615" y="2075241"/>
        <a:ext cx="923343" cy="923343"/>
      </dsp:txXfrm>
    </dsp:sp>
    <dsp:sp modelId="{B771D081-C25E-40BA-B7F9-6DB801D11C6B}">
      <dsp:nvSpPr>
        <dsp:cNvPr id="0" name=""/>
        <dsp:cNvSpPr/>
      </dsp:nvSpPr>
      <dsp:spPr>
        <a:xfrm rot="1080000">
          <a:off x="5580534" y="3595692"/>
          <a:ext cx="678898" cy="554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06643"/>
            <a:satOff val="4862"/>
            <a:lumOff val="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584608" y="3680961"/>
        <a:ext cx="512408" cy="332981"/>
      </dsp:txXfrm>
    </dsp:sp>
    <dsp:sp modelId="{28615F04-45B1-4749-98E1-2A49AEEF7EC4}">
      <dsp:nvSpPr>
        <dsp:cNvPr id="0" name=""/>
        <dsp:cNvSpPr/>
      </dsp:nvSpPr>
      <dsp:spPr>
        <a:xfrm>
          <a:off x="6515424" y="3625885"/>
          <a:ext cx="1305805" cy="1305805"/>
        </a:xfrm>
        <a:prstGeom prst="ellipse">
          <a:avLst/>
        </a:prstGeom>
        <a:solidFill>
          <a:schemeClr val="accent5">
            <a:hueOff val="-1406643"/>
            <a:satOff val="4862"/>
            <a:lumOff val="32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تثنية</a:t>
          </a: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  বা  </a:t>
          </a:r>
          <a:r>
            <a:rPr lang="ar-SA" sz="32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جمع</a:t>
          </a:r>
          <a:endParaRPr lang="en-US" sz="32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6706655" y="3817116"/>
        <a:ext cx="923343" cy="923343"/>
      </dsp:txXfrm>
    </dsp:sp>
    <dsp:sp modelId="{A840CE99-165D-441A-B828-4A96CDDC8AEA}">
      <dsp:nvSpPr>
        <dsp:cNvPr id="0" name=""/>
        <dsp:cNvSpPr/>
      </dsp:nvSpPr>
      <dsp:spPr>
        <a:xfrm rot="3240000">
          <a:off x="5058374" y="4314384"/>
          <a:ext cx="678898" cy="554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75524"/>
            <a:satOff val="6482"/>
            <a:lumOff val="43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092689" y="4358030"/>
        <a:ext cx="512408" cy="332981"/>
      </dsp:txXfrm>
    </dsp:sp>
    <dsp:sp modelId="{D569E1F1-BFE0-47E6-9FF9-8BC72C07FC0B}">
      <dsp:nvSpPr>
        <dsp:cNvPr id="0" name=""/>
        <dsp:cNvSpPr/>
      </dsp:nvSpPr>
      <dsp:spPr>
        <a:xfrm>
          <a:off x="5516439" y="5000870"/>
          <a:ext cx="1305805" cy="1305805"/>
        </a:xfrm>
        <a:prstGeom prst="ellipse">
          <a:avLst/>
        </a:prstGeom>
        <a:solidFill>
          <a:schemeClr val="accent5">
            <a:hueOff val="-1875524"/>
            <a:satOff val="6482"/>
            <a:lumOff val="43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مضاف</a:t>
          </a:r>
          <a:endParaRPr lang="en-US" sz="30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707670" y="5192101"/>
        <a:ext cx="923343" cy="923343"/>
      </dsp:txXfrm>
    </dsp:sp>
    <dsp:sp modelId="{E91FF7D1-6DA3-4768-A4EF-F7E135BDBD40}">
      <dsp:nvSpPr>
        <dsp:cNvPr id="0" name=""/>
        <dsp:cNvSpPr/>
      </dsp:nvSpPr>
      <dsp:spPr>
        <a:xfrm rot="5400000">
          <a:off x="4213500" y="4588900"/>
          <a:ext cx="678898" cy="554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344405"/>
            <a:satOff val="8103"/>
            <a:lumOff val="54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296745" y="4616648"/>
        <a:ext cx="512408" cy="332981"/>
      </dsp:txXfrm>
    </dsp:sp>
    <dsp:sp modelId="{70449BAE-5813-4C21-A04D-11A117B13B35}">
      <dsp:nvSpPr>
        <dsp:cNvPr id="0" name=""/>
        <dsp:cNvSpPr/>
      </dsp:nvSpPr>
      <dsp:spPr>
        <a:xfrm>
          <a:off x="3900047" y="5526068"/>
          <a:ext cx="1305805" cy="1305805"/>
        </a:xfrm>
        <a:prstGeom prst="ellipse">
          <a:avLst/>
        </a:prstGeom>
        <a:solidFill>
          <a:schemeClr val="accent5">
            <a:hueOff val="-2344405"/>
            <a:satOff val="8103"/>
            <a:lumOff val="54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موصوف</a:t>
          </a:r>
          <a:endParaRPr lang="en-US" sz="30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4091278" y="5717299"/>
        <a:ext cx="923343" cy="923343"/>
      </dsp:txXfrm>
    </dsp:sp>
    <dsp:sp modelId="{36FE34E9-8EB1-4B4C-AF97-3F00C2230FE3}">
      <dsp:nvSpPr>
        <dsp:cNvPr id="0" name=""/>
        <dsp:cNvSpPr/>
      </dsp:nvSpPr>
      <dsp:spPr>
        <a:xfrm rot="7560000">
          <a:off x="3368627" y="4314384"/>
          <a:ext cx="678898" cy="554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813286"/>
            <a:satOff val="9723"/>
            <a:lumOff val="65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500802" y="4358030"/>
        <a:ext cx="512408" cy="332981"/>
      </dsp:txXfrm>
    </dsp:sp>
    <dsp:sp modelId="{ADBDBAB4-D75D-4832-AF6B-E90961128AC8}">
      <dsp:nvSpPr>
        <dsp:cNvPr id="0" name=""/>
        <dsp:cNvSpPr/>
      </dsp:nvSpPr>
      <dsp:spPr>
        <a:xfrm>
          <a:off x="2283655" y="5000870"/>
          <a:ext cx="1305805" cy="1305805"/>
        </a:xfrm>
        <a:prstGeom prst="ellipse">
          <a:avLst/>
        </a:prstGeom>
        <a:solidFill>
          <a:schemeClr val="accent5">
            <a:hueOff val="-2813286"/>
            <a:satOff val="9723"/>
            <a:lumOff val="65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ياء النسبة</a:t>
          </a:r>
          <a:r>
            <a:rPr lang="bn-BD" sz="3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000" kern="1200" dirty="0"/>
        </a:p>
      </dsp:txBody>
      <dsp:txXfrm>
        <a:off x="2474886" y="5192101"/>
        <a:ext cx="923343" cy="923343"/>
      </dsp:txXfrm>
    </dsp:sp>
    <dsp:sp modelId="{8CAEAF53-8D6F-4DC4-BAB3-D3DF6C5CAEF9}">
      <dsp:nvSpPr>
        <dsp:cNvPr id="0" name=""/>
        <dsp:cNvSpPr/>
      </dsp:nvSpPr>
      <dsp:spPr>
        <a:xfrm rot="9720000">
          <a:off x="2846467" y="3595692"/>
          <a:ext cx="678898" cy="554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282167"/>
            <a:satOff val="11344"/>
            <a:lumOff val="76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008883" y="3680961"/>
        <a:ext cx="512408" cy="332981"/>
      </dsp:txXfrm>
    </dsp:sp>
    <dsp:sp modelId="{26960565-B419-4DA2-A129-BA1F501F1FC2}">
      <dsp:nvSpPr>
        <dsp:cNvPr id="0" name=""/>
        <dsp:cNvSpPr/>
      </dsp:nvSpPr>
      <dsp:spPr>
        <a:xfrm>
          <a:off x="1284669" y="3625885"/>
          <a:ext cx="1305805" cy="1305805"/>
        </a:xfrm>
        <a:prstGeom prst="ellipse">
          <a:avLst/>
        </a:prstGeom>
        <a:solidFill>
          <a:schemeClr val="accent5">
            <a:hueOff val="-3282167"/>
            <a:satOff val="11344"/>
            <a:lumOff val="76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تصغير</a:t>
          </a:r>
          <a:endParaRPr lang="en-US" sz="3000" kern="1200" dirty="0"/>
        </a:p>
      </dsp:txBody>
      <dsp:txXfrm>
        <a:off x="1475900" y="3817116"/>
        <a:ext cx="923343" cy="923343"/>
      </dsp:txXfrm>
    </dsp:sp>
    <dsp:sp modelId="{9CAA4E0A-5A20-4D32-8706-7D4461A262A1}">
      <dsp:nvSpPr>
        <dsp:cNvPr id="0" name=""/>
        <dsp:cNvSpPr/>
      </dsp:nvSpPr>
      <dsp:spPr>
        <a:xfrm rot="11880000">
          <a:off x="2846467" y="2707340"/>
          <a:ext cx="678898" cy="554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751048"/>
            <a:satOff val="12964"/>
            <a:lumOff val="87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008883" y="2844057"/>
        <a:ext cx="512408" cy="332981"/>
      </dsp:txXfrm>
    </dsp:sp>
    <dsp:sp modelId="{9B293570-0076-46B9-B329-CC7449DCA8D6}">
      <dsp:nvSpPr>
        <dsp:cNvPr id="0" name=""/>
        <dsp:cNvSpPr/>
      </dsp:nvSpPr>
      <dsp:spPr>
        <a:xfrm>
          <a:off x="1284669" y="1926309"/>
          <a:ext cx="1305805" cy="1305805"/>
        </a:xfrm>
        <a:prstGeom prst="ellipse">
          <a:avLst/>
        </a:prstGeom>
        <a:solidFill>
          <a:schemeClr val="accent5">
            <a:hueOff val="-3751048"/>
            <a:satOff val="12964"/>
            <a:lumOff val="87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000" kern="1200" dirty="0">
              <a:latin typeface="NikoshBAN" panose="02000000000000000000" pitchFamily="2" charset="0"/>
              <a:cs typeface="NikoshBAN" panose="02000000000000000000" pitchFamily="2" charset="0"/>
            </a:rPr>
            <a:t>গোল </a:t>
          </a:r>
          <a:r>
            <a:rPr lang="ar-SA" sz="30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ة</a:t>
          </a:r>
          <a:r>
            <a:rPr lang="bn-BD" sz="3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000" kern="1200" dirty="0"/>
        </a:p>
      </dsp:txBody>
      <dsp:txXfrm>
        <a:off x="1475900" y="2117540"/>
        <a:ext cx="923343" cy="923343"/>
      </dsp:txXfrm>
    </dsp:sp>
    <dsp:sp modelId="{22EB84FE-4C80-40EC-939C-E68C71F2D7EF}">
      <dsp:nvSpPr>
        <dsp:cNvPr id="0" name=""/>
        <dsp:cNvSpPr/>
      </dsp:nvSpPr>
      <dsp:spPr>
        <a:xfrm rot="14040000">
          <a:off x="3368627" y="1988648"/>
          <a:ext cx="678898" cy="554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500802" y="2166988"/>
        <a:ext cx="512408" cy="332981"/>
      </dsp:txXfrm>
    </dsp:sp>
    <dsp:sp modelId="{B1B6A8E3-5583-4C9A-A59E-EFBBDE2E68EA}">
      <dsp:nvSpPr>
        <dsp:cNvPr id="0" name=""/>
        <dsp:cNvSpPr/>
      </dsp:nvSpPr>
      <dsp:spPr>
        <a:xfrm>
          <a:off x="2283655" y="551324"/>
          <a:ext cx="1305805" cy="1305805"/>
        </a:xfrm>
        <a:prstGeom prst="ellipse">
          <a:avLst/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ضمير</a:t>
          </a:r>
          <a:endParaRPr lang="en-US" sz="3000" kern="1200" dirty="0"/>
        </a:p>
      </dsp:txBody>
      <dsp:txXfrm>
        <a:off x="2474886" y="742555"/>
        <a:ext cx="923343" cy="923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B23BF-ED9C-41AB-82DE-1EF58DBBFFE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9A00A-F635-42B6-873E-87A10256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2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9A00A-F635-42B6-873E-87A1025692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6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9A00A-F635-42B6-873E-87A1025692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1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6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6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2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210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74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30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51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99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4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7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3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2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4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38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4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01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9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EC1E20-C61B-45C2-BBF3-281BD9A5178C}"/>
              </a:ext>
            </a:extLst>
          </p:cNvPr>
          <p:cNvSpPr txBox="1"/>
          <p:nvPr/>
        </p:nvSpPr>
        <p:spPr>
          <a:xfrm>
            <a:off x="1905000" y="228600"/>
            <a:ext cx="54864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ورحمة الله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AACDB-671B-4568-871F-9B6EF1EDD9BD}"/>
              </a:ext>
            </a:extLst>
          </p:cNvPr>
          <p:cNvSpPr txBox="1"/>
          <p:nvPr/>
        </p:nvSpPr>
        <p:spPr>
          <a:xfrm>
            <a:off x="2514600" y="5486400"/>
            <a:ext cx="47244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مرحبا بكم</a:t>
            </a:r>
            <a:endParaRPr lang="en-US" sz="6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80EEB-75C7-416C-BAD9-A8730DEBF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34252"/>
            <a:ext cx="5410200" cy="3462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2734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7C3D96-8A51-4489-96B0-C63E9002B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124200" cy="21301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05F450-BD29-4B7C-92BA-3C84447A8C0C}"/>
              </a:ext>
            </a:extLst>
          </p:cNvPr>
          <p:cNvSpPr txBox="1"/>
          <p:nvPr/>
        </p:nvSpPr>
        <p:spPr>
          <a:xfrm>
            <a:off x="419100" y="2514600"/>
            <a:ext cx="27432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قلم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AE8951-E9BF-433E-9420-B69D3C8F4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11" y="275804"/>
            <a:ext cx="3949700" cy="2221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B88FB4-11BC-48BA-9DD0-4C12D0C2FE4F}"/>
              </a:ext>
            </a:extLst>
          </p:cNvPr>
          <p:cNvSpPr txBox="1"/>
          <p:nvPr/>
        </p:nvSpPr>
        <p:spPr>
          <a:xfrm>
            <a:off x="5410200" y="2646867"/>
            <a:ext cx="23749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فيل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7A291-2168-4B1B-A93F-D2C254CCF20B}"/>
              </a:ext>
            </a:extLst>
          </p:cNvPr>
          <p:cNvSpPr txBox="1"/>
          <p:nvPr/>
        </p:nvSpPr>
        <p:spPr>
          <a:xfrm>
            <a:off x="1828214" y="3591050"/>
            <a:ext cx="5181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এর ১ নং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علامة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87BE79F-2D0B-4531-BC55-CC319EA4B752}"/>
              </a:ext>
            </a:extLst>
          </p:cNvPr>
          <p:cNvSpPr/>
          <p:nvPr/>
        </p:nvSpPr>
        <p:spPr>
          <a:xfrm>
            <a:off x="3860409" y="4360490"/>
            <a:ext cx="685800" cy="89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02CFFF-FC2F-45A6-85A9-281516EA63CD}"/>
              </a:ext>
            </a:extLst>
          </p:cNvPr>
          <p:cNvSpPr txBox="1"/>
          <p:nvPr/>
        </p:nvSpPr>
        <p:spPr>
          <a:xfrm>
            <a:off x="1828214" y="5435342"/>
            <a:ext cx="5181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Arabic Typesetting" panose="03020402040406030203" pitchFamily="66" charset="-78"/>
              </a:rPr>
              <a:t>কোন কিছুর নাম হওয়া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73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3355B1-4160-44B3-BCBE-F6855F133C73}"/>
              </a:ext>
            </a:extLst>
          </p:cNvPr>
          <p:cNvSpPr txBox="1"/>
          <p:nvPr/>
        </p:nvSpPr>
        <p:spPr>
          <a:xfrm>
            <a:off x="4114800" y="2413337"/>
            <a:ext cx="2667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لَيْل</a:t>
            </a:r>
            <a:endParaRPr lang="en-US" sz="6000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F244FA01-2C78-4623-8E94-E98913790A97}"/>
              </a:ext>
            </a:extLst>
          </p:cNvPr>
          <p:cNvCxnSpPr/>
          <p:nvPr/>
        </p:nvCxnSpPr>
        <p:spPr>
          <a:xfrm>
            <a:off x="4419600" y="1600704"/>
            <a:ext cx="914400" cy="91440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62D5A46B-3561-427A-906A-5D4342568F48}"/>
              </a:ext>
            </a:extLst>
          </p:cNvPr>
          <p:cNvSpPr/>
          <p:nvPr/>
        </p:nvSpPr>
        <p:spPr>
          <a:xfrm>
            <a:off x="2325858" y="621887"/>
            <a:ext cx="2057400" cy="16764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’‘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B40D6-ED2B-40C0-9DA3-8ED2BA03484A}"/>
              </a:ext>
            </a:extLst>
          </p:cNvPr>
          <p:cNvSpPr txBox="1"/>
          <p:nvPr/>
        </p:nvSpPr>
        <p:spPr>
          <a:xfrm>
            <a:off x="1828214" y="3591050"/>
            <a:ext cx="5181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ar-SA" sz="44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নং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علامة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8FC2589-92B4-44EA-BB4D-652CD708F2D1}"/>
              </a:ext>
            </a:extLst>
          </p:cNvPr>
          <p:cNvSpPr/>
          <p:nvPr/>
        </p:nvSpPr>
        <p:spPr>
          <a:xfrm>
            <a:off x="3860409" y="4360490"/>
            <a:ext cx="685800" cy="89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3E02E-7F59-456C-9FCE-4E028C10C2A4}"/>
              </a:ext>
            </a:extLst>
          </p:cNvPr>
          <p:cNvSpPr txBox="1"/>
          <p:nvPr/>
        </p:nvSpPr>
        <p:spPr>
          <a:xfrm>
            <a:off x="1863383" y="5257296"/>
            <a:ext cx="5181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শেষে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تنوين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যুক্ত হওয়া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48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877285-DC6D-46DF-846C-CC5C425FEA30}"/>
              </a:ext>
            </a:extLst>
          </p:cNvPr>
          <p:cNvSpPr txBox="1"/>
          <p:nvPr/>
        </p:nvSpPr>
        <p:spPr>
          <a:xfrm>
            <a:off x="3238500" y="2286000"/>
            <a:ext cx="2667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أَكْلُ</a:t>
            </a:r>
            <a:endParaRPr lang="en-US" sz="6000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21BCE-AEDC-4911-BEEE-0F9B6BA0230A}"/>
              </a:ext>
            </a:extLst>
          </p:cNvPr>
          <p:cNvSpPr txBox="1"/>
          <p:nvPr/>
        </p:nvSpPr>
        <p:spPr>
          <a:xfrm>
            <a:off x="4876800" y="685800"/>
            <a:ext cx="762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</a:t>
            </a:r>
            <a:endParaRPr lang="en-US" sz="6000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0C26D-4609-4C0F-BFAF-AF392B4FB000}"/>
              </a:ext>
            </a:extLst>
          </p:cNvPr>
          <p:cNvSpPr txBox="1"/>
          <p:nvPr/>
        </p:nvSpPr>
        <p:spPr>
          <a:xfrm>
            <a:off x="1828214" y="3591050"/>
            <a:ext cx="5181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ar-SA" sz="44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নং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علامة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3858A79-E8F0-466F-B6B8-4234091453A3}"/>
              </a:ext>
            </a:extLst>
          </p:cNvPr>
          <p:cNvSpPr/>
          <p:nvPr/>
        </p:nvSpPr>
        <p:spPr>
          <a:xfrm>
            <a:off x="3860409" y="4360490"/>
            <a:ext cx="685800" cy="89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C0E0E-D859-4748-B1E5-48C6EF34B5D8}"/>
              </a:ext>
            </a:extLst>
          </p:cNvPr>
          <p:cNvSpPr txBox="1"/>
          <p:nvPr/>
        </p:nvSpPr>
        <p:spPr>
          <a:xfrm>
            <a:off x="1863383" y="5257296"/>
            <a:ext cx="5181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প্রথমে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যুক্ত হওয়া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11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3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666 L 0 0.2333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8508A-C55A-411D-A486-7E5650AAE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28071" r="11905"/>
          <a:stretch/>
        </p:blipFill>
        <p:spPr>
          <a:xfrm>
            <a:off x="6248400" y="424180"/>
            <a:ext cx="2590800" cy="2504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C4387A-9CD0-42F7-82EE-FAB1C4109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34038" r="2632" b="4694"/>
          <a:stretch/>
        </p:blipFill>
        <p:spPr>
          <a:xfrm>
            <a:off x="295422" y="185420"/>
            <a:ext cx="541020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58E4AF-3DC3-4EAD-B52B-39A860469231}"/>
              </a:ext>
            </a:extLst>
          </p:cNvPr>
          <p:cNvSpPr txBox="1"/>
          <p:nvPr/>
        </p:nvSpPr>
        <p:spPr>
          <a:xfrm>
            <a:off x="6362114" y="3040686"/>
            <a:ext cx="2667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رجلان</a:t>
            </a:r>
            <a:endParaRPr lang="en-US" sz="48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34052-1132-488C-8FEF-B1A3BAB1E702}"/>
              </a:ext>
            </a:extLst>
          </p:cNvPr>
          <p:cNvSpPr txBox="1"/>
          <p:nvPr/>
        </p:nvSpPr>
        <p:spPr>
          <a:xfrm>
            <a:off x="1899138" y="2948352"/>
            <a:ext cx="2667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رجال</a:t>
            </a:r>
            <a:endParaRPr lang="en-US" sz="60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CA6F1-F7CE-4FA4-A1AC-7A307E8DF458}"/>
              </a:ext>
            </a:extLst>
          </p:cNvPr>
          <p:cNvSpPr txBox="1"/>
          <p:nvPr/>
        </p:nvSpPr>
        <p:spPr>
          <a:xfrm>
            <a:off x="1999957" y="4165421"/>
            <a:ext cx="5181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ar-SA" sz="44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নং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علامة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961FE14-D060-4FC4-AB0B-AE441B353B4B}"/>
              </a:ext>
            </a:extLst>
          </p:cNvPr>
          <p:cNvSpPr/>
          <p:nvPr/>
        </p:nvSpPr>
        <p:spPr>
          <a:xfrm>
            <a:off x="4152900" y="4918448"/>
            <a:ext cx="685800" cy="89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128067-2D0D-4877-91A7-6B7C4DFC451A}"/>
              </a:ext>
            </a:extLst>
          </p:cNvPr>
          <p:cNvSpPr txBox="1"/>
          <p:nvPr/>
        </p:nvSpPr>
        <p:spPr>
          <a:xfrm>
            <a:off x="1999957" y="5815757"/>
            <a:ext cx="5181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শব্দটি 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تثنية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বা 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جمع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হওয়া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5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080C5-CB58-40AF-9221-60DBA78F4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"/>
            <a:ext cx="2587752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738182-D457-4821-A362-2336E95CC4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7" r="2631"/>
          <a:stretch/>
        </p:blipFill>
        <p:spPr>
          <a:xfrm>
            <a:off x="457200" y="2057400"/>
            <a:ext cx="2819400" cy="190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891ED1-9EBA-4767-A652-42E6B21E973F}"/>
              </a:ext>
            </a:extLst>
          </p:cNvPr>
          <p:cNvSpPr txBox="1"/>
          <p:nvPr/>
        </p:nvSpPr>
        <p:spPr>
          <a:xfrm>
            <a:off x="4572000" y="2412962"/>
            <a:ext cx="40386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شعرُ الرأسِ</a:t>
            </a:r>
          </a:p>
          <a:p>
            <a:pPr algn="ctr"/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(মাথার চুল)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7506D-335B-4C7F-B353-8D46984CF4E6}"/>
              </a:ext>
            </a:extLst>
          </p:cNvPr>
          <p:cNvSpPr txBox="1"/>
          <p:nvPr/>
        </p:nvSpPr>
        <p:spPr>
          <a:xfrm>
            <a:off x="1999957" y="4165421"/>
            <a:ext cx="5181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এর ৫ নং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علامة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75C966B-205B-4833-9D9E-6C67783406A7}"/>
              </a:ext>
            </a:extLst>
          </p:cNvPr>
          <p:cNvSpPr/>
          <p:nvPr/>
        </p:nvSpPr>
        <p:spPr>
          <a:xfrm>
            <a:off x="4152900" y="4918448"/>
            <a:ext cx="685800" cy="89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58641-53D5-492B-A352-DA42B19DEF51}"/>
              </a:ext>
            </a:extLst>
          </p:cNvPr>
          <p:cNvSpPr txBox="1"/>
          <p:nvPr/>
        </p:nvSpPr>
        <p:spPr>
          <a:xfrm>
            <a:off x="1999957" y="5815757"/>
            <a:ext cx="5181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শব্দটি 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مضاف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হওয়া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88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33 -0.02223 L -0.48715 0.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9B3B14-06F3-4F34-8F77-0E363030D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9999"/>
          <a:stretch/>
        </p:blipFill>
        <p:spPr>
          <a:xfrm>
            <a:off x="152400" y="90345"/>
            <a:ext cx="4572000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B2ABB9-2828-41C1-B9FA-C015809FF222}"/>
              </a:ext>
            </a:extLst>
          </p:cNvPr>
          <p:cNvSpPr txBox="1"/>
          <p:nvPr/>
        </p:nvSpPr>
        <p:spPr>
          <a:xfrm>
            <a:off x="4953000" y="685800"/>
            <a:ext cx="40386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এটি কেমন মসজিদ?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ছোট না বড়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AA91DD-ECCE-49AE-A961-402E53BED15F}"/>
              </a:ext>
            </a:extLst>
          </p:cNvPr>
          <p:cNvSpPr txBox="1"/>
          <p:nvPr/>
        </p:nvSpPr>
        <p:spPr>
          <a:xfrm>
            <a:off x="4953000" y="2362200"/>
            <a:ext cx="40386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مسجدٌ كبيرٌ</a:t>
            </a:r>
            <a:endParaRPr lang="bn-BD" sz="4400" dirty="0">
              <a:latin typeface="Arabic Typesetting" panose="03020402040406030203" pitchFamily="66" charset="-78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বড় মসজিদ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17140-8AC5-4F11-B264-E5393FB306B3}"/>
              </a:ext>
            </a:extLst>
          </p:cNvPr>
          <p:cNvSpPr txBox="1"/>
          <p:nvPr/>
        </p:nvSpPr>
        <p:spPr>
          <a:xfrm>
            <a:off x="1999957" y="4165421"/>
            <a:ext cx="5181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ar-SA" sz="44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নং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علامة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95A19BA-FD6E-4364-B845-FF8EE145577B}"/>
              </a:ext>
            </a:extLst>
          </p:cNvPr>
          <p:cNvSpPr/>
          <p:nvPr/>
        </p:nvSpPr>
        <p:spPr>
          <a:xfrm>
            <a:off x="4152900" y="4918448"/>
            <a:ext cx="685800" cy="89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2CF10F-1AAC-483A-92AB-AF77ED5A2E4C}"/>
              </a:ext>
            </a:extLst>
          </p:cNvPr>
          <p:cNvSpPr txBox="1"/>
          <p:nvPr/>
        </p:nvSpPr>
        <p:spPr>
          <a:xfrm>
            <a:off x="1999957" y="5815757"/>
            <a:ext cx="5181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শব্দটি 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موصوف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হওয়া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92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15E3ED-CB52-41B1-8163-AC9D657304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2" t="7219" r="50000" b="-1072"/>
          <a:stretch/>
        </p:blipFill>
        <p:spPr>
          <a:xfrm>
            <a:off x="381000" y="58615"/>
            <a:ext cx="2133600" cy="396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3B1B77-31CF-49B4-BFE9-9BB5C6760F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89" r="22500" b="3359"/>
          <a:stretch/>
        </p:blipFill>
        <p:spPr>
          <a:xfrm>
            <a:off x="5181600" y="58615"/>
            <a:ext cx="2514600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2970A0-4E64-49E8-8F81-227CE4CC0C55}"/>
              </a:ext>
            </a:extLst>
          </p:cNvPr>
          <p:cNvSpPr txBox="1"/>
          <p:nvPr/>
        </p:nvSpPr>
        <p:spPr>
          <a:xfrm>
            <a:off x="2591972" y="381000"/>
            <a:ext cx="25146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أين أنت؟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22148-1EB4-4040-BE7D-9342976699A2}"/>
              </a:ext>
            </a:extLst>
          </p:cNvPr>
          <p:cNvSpPr txBox="1"/>
          <p:nvPr/>
        </p:nvSpPr>
        <p:spPr>
          <a:xfrm>
            <a:off x="2602523" y="1655094"/>
            <a:ext cx="25146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أنا سعوديُّ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ACAA1-D1D5-4064-A1BE-2316171794C9}"/>
              </a:ext>
            </a:extLst>
          </p:cNvPr>
          <p:cNvSpPr txBox="1"/>
          <p:nvPr/>
        </p:nvSpPr>
        <p:spPr>
          <a:xfrm>
            <a:off x="1999957" y="4165421"/>
            <a:ext cx="5181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এর ৭ নং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علامة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04A7BA0-A118-43DA-BAC1-545BF3802D0A}"/>
              </a:ext>
            </a:extLst>
          </p:cNvPr>
          <p:cNvSpPr/>
          <p:nvPr/>
        </p:nvSpPr>
        <p:spPr>
          <a:xfrm>
            <a:off x="4152900" y="4918448"/>
            <a:ext cx="685800" cy="89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F2A830-9DCC-4B38-B3D6-F75E5520558F}"/>
              </a:ext>
            </a:extLst>
          </p:cNvPr>
          <p:cNvSpPr txBox="1"/>
          <p:nvPr/>
        </p:nvSpPr>
        <p:spPr>
          <a:xfrm>
            <a:off x="1733843" y="5906307"/>
            <a:ext cx="5962357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শেষে 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ياء النسبة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যুক্ত হওয়া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8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4E44C5-710A-4BE0-A218-A180DEAD7B22}"/>
              </a:ext>
            </a:extLst>
          </p:cNvPr>
          <p:cNvSpPr txBox="1"/>
          <p:nvPr/>
        </p:nvSpPr>
        <p:spPr>
          <a:xfrm>
            <a:off x="457200" y="298130"/>
            <a:ext cx="29337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عُبَيْدٌ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73CC3A5-785D-40C9-A08B-230F956D3E09}"/>
              </a:ext>
            </a:extLst>
          </p:cNvPr>
          <p:cNvSpPr/>
          <p:nvPr/>
        </p:nvSpPr>
        <p:spPr>
          <a:xfrm>
            <a:off x="1352550" y="1260390"/>
            <a:ext cx="1143000" cy="1165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অর্থ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8B33B3-DB14-4206-BDD2-10E6BB8C2634}"/>
              </a:ext>
            </a:extLst>
          </p:cNvPr>
          <p:cNvSpPr txBox="1"/>
          <p:nvPr/>
        </p:nvSpPr>
        <p:spPr>
          <a:xfrm>
            <a:off x="609600" y="2605850"/>
            <a:ext cx="29337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নগন্য বান্দা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5B68A9-6647-4958-979D-61653BBE5BC5}"/>
              </a:ext>
            </a:extLst>
          </p:cNvPr>
          <p:cNvSpPr txBox="1"/>
          <p:nvPr/>
        </p:nvSpPr>
        <p:spPr>
          <a:xfrm>
            <a:off x="4591052" y="304800"/>
            <a:ext cx="29337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مُسَيْجِدٌ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0DA53-A239-4798-A7E2-F1C5167ABD37}"/>
              </a:ext>
            </a:extLst>
          </p:cNvPr>
          <p:cNvSpPr txBox="1"/>
          <p:nvPr/>
        </p:nvSpPr>
        <p:spPr>
          <a:xfrm>
            <a:off x="4591052" y="2649909"/>
            <a:ext cx="29337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ছোট্ট মসজিদ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E13200E-211A-4D27-9A31-F01E735CD1DE}"/>
              </a:ext>
            </a:extLst>
          </p:cNvPr>
          <p:cNvSpPr/>
          <p:nvPr/>
        </p:nvSpPr>
        <p:spPr>
          <a:xfrm>
            <a:off x="5486402" y="1260391"/>
            <a:ext cx="1143000" cy="1165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অর্থ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F2C41-086E-408F-8E8A-0C4D30BBFB67}"/>
              </a:ext>
            </a:extLst>
          </p:cNvPr>
          <p:cNvSpPr txBox="1"/>
          <p:nvPr/>
        </p:nvSpPr>
        <p:spPr>
          <a:xfrm>
            <a:off x="1999957" y="4165421"/>
            <a:ext cx="5181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এর ৮ নং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علامة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956C6BF-F5F7-4EEA-890C-AFC431796403}"/>
              </a:ext>
            </a:extLst>
          </p:cNvPr>
          <p:cNvSpPr/>
          <p:nvPr/>
        </p:nvSpPr>
        <p:spPr>
          <a:xfrm>
            <a:off x="4152900" y="4918448"/>
            <a:ext cx="685800" cy="89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8CA8C-C7BE-482B-9643-7A7670A08D51}"/>
              </a:ext>
            </a:extLst>
          </p:cNvPr>
          <p:cNvSpPr txBox="1"/>
          <p:nvPr/>
        </p:nvSpPr>
        <p:spPr>
          <a:xfrm>
            <a:off x="1733843" y="5906307"/>
            <a:ext cx="5962357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শব্দটি 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تصغير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হওয়া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34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C9977D-D268-4AB9-8066-DA16772E99A2}"/>
              </a:ext>
            </a:extLst>
          </p:cNvPr>
          <p:cNvSpPr txBox="1"/>
          <p:nvPr/>
        </p:nvSpPr>
        <p:spPr>
          <a:xfrm>
            <a:off x="685800" y="298129"/>
            <a:ext cx="29337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شجرة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8F597F-3F56-4F17-9B99-D50B3FCC81C0}"/>
              </a:ext>
            </a:extLst>
          </p:cNvPr>
          <p:cNvSpPr txBox="1"/>
          <p:nvPr/>
        </p:nvSpPr>
        <p:spPr>
          <a:xfrm>
            <a:off x="4724400" y="298129"/>
            <a:ext cx="29337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ثمرة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FC9401-0E22-46AF-899B-BEC839039911}"/>
              </a:ext>
            </a:extLst>
          </p:cNvPr>
          <p:cNvSpPr txBox="1"/>
          <p:nvPr/>
        </p:nvSpPr>
        <p:spPr>
          <a:xfrm>
            <a:off x="1981200" y="3764286"/>
            <a:ext cx="5181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এর ৯ নং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علامة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5548D44A-7D18-4491-9D40-0E568440D27C}"/>
              </a:ext>
            </a:extLst>
          </p:cNvPr>
          <p:cNvSpPr/>
          <p:nvPr/>
        </p:nvSpPr>
        <p:spPr>
          <a:xfrm>
            <a:off x="4038600" y="4533727"/>
            <a:ext cx="685800" cy="89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AD96D-860F-44D6-A8DC-CF0261DAFB1B}"/>
              </a:ext>
            </a:extLst>
          </p:cNvPr>
          <p:cNvSpPr txBox="1"/>
          <p:nvPr/>
        </p:nvSpPr>
        <p:spPr>
          <a:xfrm>
            <a:off x="757311" y="5638800"/>
            <a:ext cx="79248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শেষে 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تانيث</a:t>
            </a:r>
            <a:r>
              <a:rPr lang="ar-SA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এর গোল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ة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হওয়া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82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F44500-920B-49C5-96C8-D8D504C43C0C}"/>
              </a:ext>
            </a:extLst>
          </p:cNvPr>
          <p:cNvSpPr txBox="1"/>
          <p:nvPr/>
        </p:nvSpPr>
        <p:spPr>
          <a:xfrm>
            <a:off x="6858000" y="228600"/>
            <a:ext cx="17907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هو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D4FC11-60D0-400A-AB4B-66EC6F8D3590}"/>
              </a:ext>
            </a:extLst>
          </p:cNvPr>
          <p:cNvSpPr txBox="1"/>
          <p:nvPr/>
        </p:nvSpPr>
        <p:spPr>
          <a:xfrm>
            <a:off x="3810000" y="228600"/>
            <a:ext cx="17907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هما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89EAF-ACBC-451C-956B-C1C473F722B4}"/>
              </a:ext>
            </a:extLst>
          </p:cNvPr>
          <p:cNvSpPr txBox="1"/>
          <p:nvPr/>
        </p:nvSpPr>
        <p:spPr>
          <a:xfrm>
            <a:off x="609600" y="228600"/>
            <a:ext cx="19431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هم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9EC41-D682-426E-8196-005BB1805C86}"/>
              </a:ext>
            </a:extLst>
          </p:cNvPr>
          <p:cNvSpPr txBox="1"/>
          <p:nvPr/>
        </p:nvSpPr>
        <p:spPr>
          <a:xfrm>
            <a:off x="6858000" y="1676400"/>
            <a:ext cx="17907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أنت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02D5D-30AA-4BBF-9FD1-11773856BAE0}"/>
              </a:ext>
            </a:extLst>
          </p:cNvPr>
          <p:cNvSpPr txBox="1"/>
          <p:nvPr/>
        </p:nvSpPr>
        <p:spPr>
          <a:xfrm>
            <a:off x="3962400" y="1676399"/>
            <a:ext cx="16383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أنتما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8E109A-9BBB-4EF0-BF1A-E7CDD9CC6B66}"/>
              </a:ext>
            </a:extLst>
          </p:cNvPr>
          <p:cNvSpPr txBox="1"/>
          <p:nvPr/>
        </p:nvSpPr>
        <p:spPr>
          <a:xfrm>
            <a:off x="582637" y="1676398"/>
            <a:ext cx="19431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أنتم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5D1096-94AB-48A4-A039-2E17EF34E9BC}"/>
              </a:ext>
            </a:extLst>
          </p:cNvPr>
          <p:cNvSpPr txBox="1"/>
          <p:nvPr/>
        </p:nvSpPr>
        <p:spPr>
          <a:xfrm>
            <a:off x="1981200" y="3764286"/>
            <a:ext cx="5181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ar-SA" sz="44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নং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علامة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4609D08-BE86-4242-9B2E-FD1283187A1A}"/>
              </a:ext>
            </a:extLst>
          </p:cNvPr>
          <p:cNvSpPr/>
          <p:nvPr/>
        </p:nvSpPr>
        <p:spPr>
          <a:xfrm>
            <a:off x="4038600" y="4533727"/>
            <a:ext cx="685800" cy="89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B179B-581B-452D-822A-87498A034BBF}"/>
              </a:ext>
            </a:extLst>
          </p:cNvPr>
          <p:cNvSpPr txBox="1"/>
          <p:nvPr/>
        </p:nvSpPr>
        <p:spPr>
          <a:xfrm>
            <a:off x="757311" y="5638800"/>
            <a:ext cx="79248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শব্দটি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ضمير</a:t>
            </a:r>
            <a:r>
              <a:rPr lang="ar-SA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এর হওয়া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7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7C546-2A8D-44EF-B0F5-99B3E1E77E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618"/>
            <a:ext cx="26670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97ECD-8692-4E79-83CE-AAA182CA0654}"/>
              </a:ext>
            </a:extLst>
          </p:cNvPr>
          <p:cNvSpPr txBox="1"/>
          <p:nvPr/>
        </p:nvSpPr>
        <p:spPr>
          <a:xfrm>
            <a:off x="5681002" y="2005818"/>
            <a:ext cx="3462998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المعلم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BA1BF-3FF5-44AC-8D19-F01B7B655DA3}"/>
              </a:ext>
            </a:extLst>
          </p:cNvPr>
          <p:cNvSpPr txBox="1"/>
          <p:nvPr/>
        </p:nvSpPr>
        <p:spPr>
          <a:xfrm>
            <a:off x="5681002" y="2887682"/>
            <a:ext cx="342900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محمد علاء الدين 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معين المعلم (العربي)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المدرسة المحمدية الأحمدية السنية (العالم)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بانوربازار , سيتاكوند , جاتجام.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رقم الجوال: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۰۱۸۲۹۳۲۱٧۱۰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CCA0E5-FB54-4797-9BBA-9ABBDF110F23}"/>
              </a:ext>
            </a:extLst>
          </p:cNvPr>
          <p:cNvSpPr/>
          <p:nvPr/>
        </p:nvSpPr>
        <p:spPr>
          <a:xfrm>
            <a:off x="33998" y="2836815"/>
            <a:ext cx="4690402" cy="402118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 : الثامن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 : قواعد اللغة العربية 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العام : علم الصرف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الخاص :</a:t>
            </a:r>
            <a:r>
              <a:rPr lang="ar-SA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الثاني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الحصّة : الرابع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الوقت: 40 دقائق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6E5DD-B032-42EA-80B1-1D67A92CCCC0}"/>
              </a:ext>
            </a:extLst>
          </p:cNvPr>
          <p:cNvSpPr txBox="1"/>
          <p:nvPr/>
        </p:nvSpPr>
        <p:spPr>
          <a:xfrm>
            <a:off x="33997" y="2005817"/>
            <a:ext cx="469040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تعارف الدرس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601A6F-4284-420D-864D-97E37C7CF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14168"/>
            <a:ext cx="3048000" cy="1815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98BD8-A129-434D-86FF-D7186836C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3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AC0B45-2B89-4CC7-A5D3-DBB01AEF2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471933"/>
              </p:ext>
            </p:extLst>
          </p:nvPr>
        </p:nvGraphicFramePr>
        <p:xfrm>
          <a:off x="0" y="0"/>
          <a:ext cx="91059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918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40CE99-165D-441A-B828-4A96CDDC8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840CE99-165D-441A-B828-4A96CDDC8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840CE99-165D-441A-B828-4A96CDDC8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A840CE99-165D-441A-B828-4A96CDDC8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69E1F1-BFE0-47E6-9FF9-8BC72C07F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569E1F1-BFE0-47E6-9FF9-8BC72C07F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569E1F1-BFE0-47E6-9FF9-8BC72C07F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569E1F1-BFE0-47E6-9FF9-8BC72C07F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1FF7D1-6DA3-4768-A4EF-F7E135BDB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91FF7D1-6DA3-4768-A4EF-F7E135BDB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91FF7D1-6DA3-4768-A4EF-F7E135BDB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E91FF7D1-6DA3-4768-A4EF-F7E135BDB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449BAE-5813-4C21-A04D-11A117B13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449BAE-5813-4C21-A04D-11A117B13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449BAE-5813-4C21-A04D-11A117B13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70449BAE-5813-4C21-A04D-11A117B13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FE34E9-8EB1-4B4C-AF97-3F00C2230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36FE34E9-8EB1-4B4C-AF97-3F00C2230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36FE34E9-8EB1-4B4C-AF97-3F00C2230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36FE34E9-8EB1-4B4C-AF97-3F00C2230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BDBAB4-D75D-4832-AF6B-E90961128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ADBDBAB4-D75D-4832-AF6B-E90961128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ADBDBAB4-D75D-4832-AF6B-E90961128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ADBDBAB4-D75D-4832-AF6B-E90961128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AEAF53-8D6F-4DC4-BAB3-D3DF6C5CA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CAEAF53-8D6F-4DC4-BAB3-D3DF6C5CA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8CAEAF53-8D6F-4DC4-BAB3-D3DF6C5CA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8CAEAF53-8D6F-4DC4-BAB3-D3DF6C5CAE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960565-B419-4DA2-A129-BA1F501F1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6960565-B419-4DA2-A129-BA1F501F1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6960565-B419-4DA2-A129-BA1F501F1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6960565-B419-4DA2-A129-BA1F501F1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AA4E0A-5A20-4D32-8706-7D4461A26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9CAA4E0A-5A20-4D32-8706-7D4461A26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9CAA4E0A-5A20-4D32-8706-7D4461A26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9CAA4E0A-5A20-4D32-8706-7D4461A26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93570-0076-46B9-B329-CC7449DCA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9B293570-0076-46B9-B329-CC7449DCA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9B293570-0076-46B9-B329-CC7449DCA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9B293570-0076-46B9-B329-CC7449DCA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EB84FE-4C80-40EC-939C-E68C71F2D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22EB84FE-4C80-40EC-939C-E68C71F2D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22EB84FE-4C80-40EC-939C-E68C71F2D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22EB84FE-4C80-40EC-939C-E68C71F2D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B6A8E3-5583-4C9A-A59E-EFBBDE2E6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B1B6A8E3-5583-4C9A-A59E-EFBBDE2E6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B1B6A8E3-5583-4C9A-A59E-EFBBDE2E6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B1B6A8E3-5583-4C9A-A59E-EFBBDE2E6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C0EFFC-ACBD-428E-BAA9-F33FAEDAC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2009"/>
            <a:ext cx="3124200" cy="3602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1A08088-38B3-4140-AB88-81356B66B403}"/>
              </a:ext>
            </a:extLst>
          </p:cNvPr>
          <p:cNvSpPr/>
          <p:nvPr/>
        </p:nvSpPr>
        <p:spPr>
          <a:xfrm>
            <a:off x="32825" y="457200"/>
            <a:ext cx="428713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العمل الثنائي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0558A-52C6-4CBD-BD05-64028365A651}"/>
              </a:ext>
            </a:extLst>
          </p:cNvPr>
          <p:cNvSpPr txBox="1"/>
          <p:nvPr/>
        </p:nvSpPr>
        <p:spPr>
          <a:xfrm>
            <a:off x="700455" y="4191000"/>
            <a:ext cx="72390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علامة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নিয়ে একে অপরের সাথে আলোচনা করো।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02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4ED0E8-30FE-4D4E-8DE1-D8F47EB6D5AA}"/>
              </a:ext>
            </a:extLst>
          </p:cNvPr>
          <p:cNvSpPr txBox="1"/>
          <p:nvPr/>
        </p:nvSpPr>
        <p:spPr>
          <a:xfrm>
            <a:off x="2268325" y="-16412"/>
            <a:ext cx="460735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7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التقييم</a:t>
            </a:r>
            <a:endParaRPr lang="en-US" sz="72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30450-6D6A-45C0-9F9E-CC34F82AA441}"/>
              </a:ext>
            </a:extLst>
          </p:cNvPr>
          <p:cNvSpPr txBox="1"/>
          <p:nvPr/>
        </p:nvSpPr>
        <p:spPr>
          <a:xfrm>
            <a:off x="952500" y="2209800"/>
            <a:ext cx="72390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এর চিহ্ন কয়টি ও কী কী ? উদাহরণসহ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2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4583971-66C4-4E71-AB05-07591EE28F5E}"/>
              </a:ext>
            </a:extLst>
          </p:cNvPr>
          <p:cNvSpPr/>
          <p:nvPr/>
        </p:nvSpPr>
        <p:spPr>
          <a:xfrm>
            <a:off x="2362200" y="533400"/>
            <a:ext cx="4572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واجب</a:t>
            </a:r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المنزل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1E4E4-60DE-44A5-9CAF-38FE651AA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934200" cy="304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64609-ADBD-4A47-BE55-5C7A9C0205DE}"/>
              </a:ext>
            </a:extLst>
          </p:cNvPr>
          <p:cNvSpPr txBox="1"/>
          <p:nvPr/>
        </p:nvSpPr>
        <p:spPr>
          <a:xfrm>
            <a:off x="685800" y="5029235"/>
            <a:ext cx="7924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ar-SA" sz="4400" dirty="0">
                <a:latin typeface="NikoshBAN" panose="02000000000000000000" pitchFamily="2" charset="0"/>
              </a:rPr>
              <a:t>تدريبات</a:t>
            </a:r>
            <a:r>
              <a:rPr lang="bn-BD" sz="4400" dirty="0">
                <a:latin typeface="NikoshBAN" panose="02000000000000000000" pitchFamily="2" charset="0"/>
              </a:rPr>
              <a:t> (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অনুশীলন) থেকে (</a:t>
            </a:r>
            <a:r>
              <a:rPr lang="ar-SA" sz="4400" dirty="0">
                <a:latin typeface="NikoshBAN" panose="02000000000000000000" pitchFamily="2" charset="0"/>
              </a:rPr>
              <a:t>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) এর উত্তর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7D870C-BF3B-4656-BE48-0B9F661CF121}"/>
              </a:ext>
            </a:extLst>
          </p:cNvPr>
          <p:cNvSpPr/>
          <p:nvPr/>
        </p:nvSpPr>
        <p:spPr>
          <a:xfrm>
            <a:off x="3581400" y="-16329"/>
            <a:ext cx="28194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</a:t>
            </a:r>
            <a:endParaRPr lang="en-US" sz="80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42F91B5-BF74-488F-B17A-26B070510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11363"/>
            <a:ext cx="6336506" cy="3767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992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3AA725-92DA-44AE-B68E-055E098DBAEA}"/>
              </a:ext>
            </a:extLst>
          </p:cNvPr>
          <p:cNvSpPr txBox="1"/>
          <p:nvPr/>
        </p:nvSpPr>
        <p:spPr>
          <a:xfrm>
            <a:off x="1066800" y="0"/>
            <a:ext cx="70104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هيّا! نشاهد بعض الصور.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DA318C-8FD9-4274-A325-227DE09B2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2" y="1676400"/>
            <a:ext cx="3211287" cy="28098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135408-3E73-41D8-B883-6987055AE29D}"/>
              </a:ext>
            </a:extLst>
          </p:cNvPr>
          <p:cNvSpPr txBox="1"/>
          <p:nvPr/>
        </p:nvSpPr>
        <p:spPr>
          <a:xfrm>
            <a:off x="304800" y="5039292"/>
            <a:ext cx="310515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زهور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F32325-15AC-4B65-8D34-FDBA2CFF7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2" y="1921851"/>
            <a:ext cx="3604927" cy="2412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BCE9F9-0F77-4D08-8B23-B595C607C235}"/>
              </a:ext>
            </a:extLst>
          </p:cNvPr>
          <p:cNvSpPr txBox="1"/>
          <p:nvPr/>
        </p:nvSpPr>
        <p:spPr>
          <a:xfrm>
            <a:off x="5638800" y="5039292"/>
            <a:ext cx="310515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القران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571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6E0CAD-5B33-4530-A569-98E19F05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426720"/>
            <a:ext cx="42672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0ABACD-F84D-4F52-AF74-C3956165F00D}"/>
              </a:ext>
            </a:extLst>
          </p:cNvPr>
          <p:cNvSpPr txBox="1"/>
          <p:nvPr/>
        </p:nvSpPr>
        <p:spPr>
          <a:xfrm>
            <a:off x="381000" y="4370457"/>
            <a:ext cx="310515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ذئب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45D9B-8CE6-49F8-999B-F9035FDCA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92" y="434926"/>
            <a:ext cx="3926421" cy="3534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BFA95-3E96-4CD7-B9EF-EFD1E4C193A1}"/>
              </a:ext>
            </a:extLst>
          </p:cNvPr>
          <p:cNvSpPr txBox="1"/>
          <p:nvPr/>
        </p:nvSpPr>
        <p:spPr>
          <a:xfrm>
            <a:off x="5412062" y="4370457"/>
            <a:ext cx="310515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الطلاب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554EC-32AA-48A9-8833-898BD73B6D21}"/>
              </a:ext>
            </a:extLst>
          </p:cNvPr>
          <p:cNvSpPr txBox="1"/>
          <p:nvPr/>
        </p:nvSpPr>
        <p:spPr>
          <a:xfrm>
            <a:off x="0" y="5593080"/>
            <a:ext cx="914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উদাহরনের প্রত্যকটি শব্দ কোন কিছুর নাম বুঝাচ্ছে।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46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>
            <a:extLst>
              <a:ext uri="{FF2B5EF4-FFF2-40B4-BE49-F238E27FC236}">
                <a16:creationId xmlns:a16="http://schemas.microsoft.com/office/drawing/2014/main" id="{DED439F1-A37A-41EE-B28D-3859F2F777B5}"/>
              </a:ext>
            </a:extLst>
          </p:cNvPr>
          <p:cNvSpPr/>
          <p:nvPr/>
        </p:nvSpPr>
        <p:spPr>
          <a:xfrm>
            <a:off x="2286000" y="152400"/>
            <a:ext cx="4114800" cy="2057400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درس اليوم</a:t>
            </a:r>
            <a:endParaRPr lang="en-US" sz="54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8719AD-B952-4320-A4CC-A93316E975A3}"/>
              </a:ext>
            </a:extLst>
          </p:cNvPr>
          <p:cNvSpPr txBox="1"/>
          <p:nvPr/>
        </p:nvSpPr>
        <p:spPr>
          <a:xfrm>
            <a:off x="152400" y="2740861"/>
            <a:ext cx="8839200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الاسم وعلامته</a:t>
            </a:r>
            <a:endParaRPr lang="bn-BD" sz="6000" dirty="0">
              <a:latin typeface="Arabic Typesetting" panose="03020402040406030203" pitchFamily="66" charset="-78"/>
              <a:cs typeface="NikoshBAN" panose="02000000000000000000" pitchFamily="2" charset="0"/>
            </a:endParaRPr>
          </a:p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(বিশেষ্যের পরিচয় ও তার চিহ্ন )</a:t>
            </a:r>
          </a:p>
        </p:txBody>
      </p:sp>
    </p:spTree>
    <p:extLst>
      <p:ext uri="{BB962C8B-B14F-4D97-AF65-F5344CB8AC3E}">
        <p14:creationId xmlns:p14="http://schemas.microsoft.com/office/powerpoint/2010/main" val="1030338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0F6213-F794-4D65-981D-61B97E89777F}"/>
              </a:ext>
            </a:extLst>
          </p:cNvPr>
          <p:cNvSpPr txBox="1"/>
          <p:nvPr/>
        </p:nvSpPr>
        <p:spPr>
          <a:xfrm>
            <a:off x="2667000" y="31652"/>
            <a:ext cx="3810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أهداف الدرس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6D10E-19EF-4D42-ADA1-73FBC044C925}"/>
              </a:ext>
            </a:extLst>
          </p:cNvPr>
          <p:cNvSpPr txBox="1"/>
          <p:nvPr/>
        </p:nvSpPr>
        <p:spPr>
          <a:xfrm>
            <a:off x="533400" y="1154361"/>
            <a:ext cx="7848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يستطيع الطلاب بعد نهاية درس اليوم</a:t>
            </a:r>
            <a:endParaRPr lang="en-US" sz="5400" b="1" dirty="0">
              <a:solidFill>
                <a:srgbClr val="00B05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3328-0127-420F-9C44-14026E424A82}"/>
              </a:ext>
            </a:extLst>
          </p:cNvPr>
          <p:cNvSpPr txBox="1"/>
          <p:nvPr/>
        </p:nvSpPr>
        <p:spPr>
          <a:xfrm>
            <a:off x="0" y="2895600"/>
            <a:ext cx="91440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ar-SA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اس</a:t>
            </a:r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পরিচয় বলতে পারবে।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</a:t>
            </a:r>
            <a:r>
              <a:rPr lang="bn-BD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চিহ্ন সম্পর্কে জানতে পারবে।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ar-SA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 </a:t>
            </a:r>
            <a:r>
              <a:rPr lang="bn-BD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390979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1C1DFA-5C63-4B90-A724-23CE3D5A2675}"/>
              </a:ext>
            </a:extLst>
          </p:cNvPr>
          <p:cNvSpPr txBox="1"/>
          <p:nvPr/>
        </p:nvSpPr>
        <p:spPr>
          <a:xfrm>
            <a:off x="1344049" y="36443"/>
            <a:ext cx="6477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উদাহরনের প্রতি লক্ষ‍্য কর-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2EE9AC-15BB-42F6-8926-750EE5C33255}"/>
              </a:ext>
            </a:extLst>
          </p:cNvPr>
          <p:cNvSpPr txBox="1"/>
          <p:nvPr/>
        </p:nvSpPr>
        <p:spPr>
          <a:xfrm>
            <a:off x="3048000" y="2246083"/>
            <a:ext cx="4953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الحمد لله رب العلمين</a:t>
            </a:r>
            <a:endParaRPr lang="en-US" sz="48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E673FD-6742-4166-BD3E-ED185AE0B637}"/>
              </a:ext>
            </a:extLst>
          </p:cNvPr>
          <p:cNvCxnSpPr/>
          <p:nvPr/>
        </p:nvCxnSpPr>
        <p:spPr>
          <a:xfrm flipH="1" flipV="1">
            <a:off x="4556467" y="1590102"/>
            <a:ext cx="838200" cy="717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5097CC-E7A8-464C-9E5A-250CA647DE1E}"/>
              </a:ext>
            </a:extLst>
          </p:cNvPr>
          <p:cNvCxnSpPr>
            <a:cxnSpLocks/>
          </p:cNvCxnSpPr>
          <p:nvPr/>
        </p:nvCxnSpPr>
        <p:spPr>
          <a:xfrm flipV="1">
            <a:off x="5524500" y="2855859"/>
            <a:ext cx="470975" cy="8156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A18043-5DB9-409B-9AE3-5B09AF765C03}"/>
              </a:ext>
            </a:extLst>
          </p:cNvPr>
          <p:cNvCxnSpPr>
            <a:cxnSpLocks/>
          </p:cNvCxnSpPr>
          <p:nvPr/>
        </p:nvCxnSpPr>
        <p:spPr>
          <a:xfrm flipV="1">
            <a:off x="6150514" y="1576857"/>
            <a:ext cx="323557" cy="9436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0A852E-C6D2-432F-AD18-7E1B8AFB0D0E}"/>
              </a:ext>
            </a:extLst>
          </p:cNvPr>
          <p:cNvCxnSpPr/>
          <p:nvPr/>
        </p:nvCxnSpPr>
        <p:spPr>
          <a:xfrm flipH="1" flipV="1">
            <a:off x="6712343" y="2872144"/>
            <a:ext cx="838200" cy="717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69601CE-5036-4E9C-B82F-9021A69CAF82}"/>
              </a:ext>
            </a:extLst>
          </p:cNvPr>
          <p:cNvSpPr txBox="1"/>
          <p:nvPr/>
        </p:nvSpPr>
        <p:spPr>
          <a:xfrm>
            <a:off x="6312293" y="3650482"/>
            <a:ext cx="24765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সকল প্রশংসা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43CB66-D171-4C40-9E6C-FC56B45A09E6}"/>
              </a:ext>
            </a:extLst>
          </p:cNvPr>
          <p:cNvSpPr txBox="1"/>
          <p:nvPr/>
        </p:nvSpPr>
        <p:spPr>
          <a:xfrm>
            <a:off x="3518975" y="3740036"/>
            <a:ext cx="24765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172723-7558-4A8E-AC41-0B32C1FA489D}"/>
              </a:ext>
            </a:extLst>
          </p:cNvPr>
          <p:cNvSpPr txBox="1"/>
          <p:nvPr/>
        </p:nvSpPr>
        <p:spPr>
          <a:xfrm>
            <a:off x="5759987" y="856026"/>
            <a:ext cx="24765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D8202B-B906-4A85-8534-64473011EFC5}"/>
              </a:ext>
            </a:extLst>
          </p:cNvPr>
          <p:cNvSpPr txBox="1"/>
          <p:nvPr/>
        </p:nvSpPr>
        <p:spPr>
          <a:xfrm>
            <a:off x="2743200" y="813684"/>
            <a:ext cx="2286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প্রতিপালক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0B1FD4-BB48-4605-B4AC-84D9368DC67A}"/>
              </a:ext>
            </a:extLst>
          </p:cNvPr>
          <p:cNvSpPr txBox="1"/>
          <p:nvPr/>
        </p:nvSpPr>
        <p:spPr>
          <a:xfrm>
            <a:off x="120164" y="4859327"/>
            <a:ext cx="87249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উদাহরনের প্রত্যকটি শব্দের নিজস্ব অর্থ রয়েছে কিন্তু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ar-SA" sz="4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ছাড়া অন্য </a:t>
            </a:r>
            <a:r>
              <a:rPr lang="ar-SA" sz="40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كلمة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গুলো কোন কালের সাথে সম্পর্ক না রেখে নিজেই নিজের অর্থ প্রকাশ করেছে।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4EF760C-7413-4784-A385-A9687278D678}"/>
              </a:ext>
            </a:extLst>
          </p:cNvPr>
          <p:cNvCxnSpPr>
            <a:cxnSpLocks/>
          </p:cNvCxnSpPr>
          <p:nvPr/>
        </p:nvCxnSpPr>
        <p:spPr>
          <a:xfrm flipH="1" flipV="1">
            <a:off x="2286000" y="2661581"/>
            <a:ext cx="160020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9592D25-A363-458F-9EE4-CB986A1368A3}"/>
              </a:ext>
            </a:extLst>
          </p:cNvPr>
          <p:cNvSpPr txBox="1"/>
          <p:nvPr/>
        </p:nvSpPr>
        <p:spPr>
          <a:xfrm>
            <a:off x="7767" y="2234189"/>
            <a:ext cx="2286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বিশ্বজগত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17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444A49-FDF5-4D8F-8538-D906956FA9D2}"/>
              </a:ext>
            </a:extLst>
          </p:cNvPr>
          <p:cNvSpPr txBox="1"/>
          <p:nvPr/>
        </p:nvSpPr>
        <p:spPr>
          <a:xfrm>
            <a:off x="2667000" y="304800"/>
            <a:ext cx="4343400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এর পরিচয়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D90BAF-A3EC-4328-900C-6524AB07E1C5}"/>
              </a:ext>
            </a:extLst>
          </p:cNvPr>
          <p:cNvSpPr txBox="1"/>
          <p:nvPr/>
        </p:nvSpPr>
        <p:spPr>
          <a:xfrm>
            <a:off x="152400" y="3406726"/>
            <a:ext cx="8839200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ar-SA" sz="44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كلمة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অন্য </a:t>
            </a:r>
            <a:r>
              <a:rPr lang="ar-SA" sz="44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كلمة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এর সাহায্য ছাড়াই নিজের নিজে প্রকাশ করতে পারে এবং তার অর্থের মধ্যে অতীত, বর্তমান ও ভবিষ্যত-এ তিন কালের কোন কাল পাওয়া যায় না, তাকে </a:t>
            </a:r>
            <a:r>
              <a:rPr lang="ar-SA" sz="44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বলে।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A3939-D51E-415D-A383-2755E21D6B7D}"/>
              </a:ext>
            </a:extLst>
          </p:cNvPr>
          <p:cNvSpPr txBox="1"/>
          <p:nvPr/>
        </p:nvSpPr>
        <p:spPr>
          <a:xfrm>
            <a:off x="76200" y="1371600"/>
            <a:ext cx="89916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الاسم كلمة تدل علي معني في نفسهاغير مقترن بأحد الأزمنة, أعني الماضي والحال والاستقبال.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6090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7B7540-9CD7-4A4A-A858-BFBAE850DF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2668"/>
            <a:ext cx="2514600" cy="183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5C6896E-72B2-444B-9869-7E3D8CB012BE}"/>
              </a:ext>
            </a:extLst>
          </p:cNvPr>
          <p:cNvSpPr/>
          <p:nvPr/>
        </p:nvSpPr>
        <p:spPr>
          <a:xfrm>
            <a:off x="709247" y="190500"/>
            <a:ext cx="3581400" cy="16002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العمل الانفرادي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1C870-F348-4331-A2D0-60B870B7204E}"/>
              </a:ext>
            </a:extLst>
          </p:cNvPr>
          <p:cNvSpPr txBox="1"/>
          <p:nvPr/>
        </p:nvSpPr>
        <p:spPr>
          <a:xfrm>
            <a:off x="914400" y="3429000"/>
            <a:ext cx="71628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এর আরবি সংজ্ঞা লিখ।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8847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21597174</TotalTime>
  <Words>430</Words>
  <Application>Microsoft Office PowerPoint</Application>
  <PresentationFormat>On-screen Show (4:3)</PresentationFormat>
  <Paragraphs>112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Arabic Typesetting</vt:lpstr>
      <vt:lpstr>Arial</vt:lpstr>
      <vt:lpstr>Calibri</vt:lpstr>
      <vt:lpstr>NikoshBAN</vt:lpstr>
      <vt:lpstr>Traditional Arabic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899</cp:revision>
  <dcterms:created xsi:type="dcterms:W3CDTF">2006-08-16T00:00:00Z</dcterms:created>
  <dcterms:modified xsi:type="dcterms:W3CDTF">2021-01-20T16:21:19Z</dcterms:modified>
</cp:coreProperties>
</file>