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5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428B5-E08A-45BE-8C9B-671EC0466D7A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99F8-6381-4FA5-ABCC-97EC4D3E2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428B5-E08A-45BE-8C9B-671EC0466D7A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99F8-6381-4FA5-ABCC-97EC4D3E2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428B5-E08A-45BE-8C9B-671EC0466D7A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99F8-6381-4FA5-ABCC-97EC4D3E2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428B5-E08A-45BE-8C9B-671EC0466D7A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99F8-6381-4FA5-ABCC-97EC4D3E2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428B5-E08A-45BE-8C9B-671EC0466D7A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99F8-6381-4FA5-ABCC-97EC4D3E2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428B5-E08A-45BE-8C9B-671EC0466D7A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99F8-6381-4FA5-ABCC-97EC4D3E2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428B5-E08A-45BE-8C9B-671EC0466D7A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99F8-6381-4FA5-ABCC-97EC4D3E2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428B5-E08A-45BE-8C9B-671EC0466D7A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99F8-6381-4FA5-ABCC-97EC4D3E2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428B5-E08A-45BE-8C9B-671EC0466D7A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99F8-6381-4FA5-ABCC-97EC4D3E2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428B5-E08A-45BE-8C9B-671EC0466D7A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99F8-6381-4FA5-ABCC-97EC4D3E2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428B5-E08A-45BE-8C9B-671EC0466D7A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99F8-6381-4FA5-ABCC-97EC4D3E2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428B5-E08A-45BE-8C9B-671EC0466D7A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F99F8-6381-4FA5-ABCC-97EC4D3E2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:\ICT traning File\Arafat Rahman\Picture\kkkkgfkjkl.jpg"/>
          <p:cNvPicPr>
            <a:picLocks noChangeAspect="1" noChangeArrowheads="1"/>
          </p:cNvPicPr>
          <p:nvPr/>
        </p:nvPicPr>
        <p:blipFill>
          <a:blip r:embed="rId2"/>
          <a:srcRect l="3063" r="506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4114800" y="1828800"/>
            <a:ext cx="4343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b="1" dirty="0" smtClean="0">
                <a:ln w="28575">
                  <a:solidFill>
                    <a:schemeClr val="tx1"/>
                  </a:solidFill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Times New Roman" pitchFamily="18" charset="0"/>
                <a:cs typeface="NikoshBAN" pitchFamily="2" charset="0"/>
              </a:rPr>
              <a:t>স্বাগতম</a:t>
            </a:r>
            <a:endParaRPr lang="en-US" sz="13800" b="1" dirty="0">
              <a:ln w="28575">
                <a:solidFill>
                  <a:schemeClr val="tx1"/>
                </a:solidFill>
              </a:ln>
              <a:blipFill>
                <a:blip r:embed="rId3"/>
                <a:tile tx="0" ty="0" sx="100000" sy="100000" flip="none" algn="tl"/>
              </a:blip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ICT traning File\climate\images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523999"/>
            <a:ext cx="4156992" cy="259080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051" name="Picture 3" descr="E:\ICT traning File\climate\imagesg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4038600"/>
            <a:ext cx="4122295" cy="2743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304800" y="1023878"/>
            <a:ext cx="4191000" cy="286232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উত্তরের শীতল ও শুষ্ক বায়ু আমাদের দেশের উপর দিয়ে প্রবাহের ফলে শীতকালে কখন কখন তাপমাত্রা অস্বাভাবিকভাবে কমে যায়। </a:t>
            </a:r>
            <a:endParaRPr lang="en-US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8200" y="4286071"/>
            <a:ext cx="403860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আবহাওয়ার এই অবস্থাকে শৈত্যপ্রবাহ বলে।</a:t>
            </a:r>
            <a:endParaRPr lang="en-US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44959"/>
            <a:ext cx="7162800" cy="76944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শৈত্যপ্রবাহ কাকে বলে? </a:t>
            </a:r>
            <a:endParaRPr lang="en-US" sz="4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ICT traning File\climate\imagesdfbd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95400"/>
            <a:ext cx="4267200" cy="241998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075" name="Picture 3" descr="E:\ICT traning File\climate\edited-kurigram-1563171491005.jpg"/>
          <p:cNvPicPr>
            <a:picLocks noChangeAspect="1" noChangeArrowheads="1"/>
          </p:cNvPicPr>
          <p:nvPr/>
        </p:nvPicPr>
        <p:blipFill>
          <a:blip r:embed="rId3"/>
          <a:srcRect l="5271" r="20933" b="22586"/>
          <a:stretch>
            <a:fillRect/>
          </a:stretch>
        </p:blipFill>
        <p:spPr bwMode="auto">
          <a:xfrm>
            <a:off x="4953000" y="4038600"/>
            <a:ext cx="3969930" cy="25622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2133600" y="228600"/>
            <a:ext cx="4419600" cy="64633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বন্যা কী? </a:t>
            </a:r>
            <a:endPara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0600" y="1219200"/>
            <a:ext cx="4114800" cy="230832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বর্ষাকালে জুন থেকে সেপ্টেম্বর মাসে বাংলাদেশের এক পঞ্চমাংশ পানিতে তলিয়ে যায় একে বন্যা বলে। </a:t>
            </a:r>
            <a:endPara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4191000"/>
            <a:ext cx="3962400" cy="17543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ভয়াবহ বন্যা হলে দুই তৃত্বীয়াংশ এলাকা পানির নিচে তলিয়ে যায়। </a:t>
            </a:r>
            <a:endPara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ICT traning File\climate\imagesr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143000"/>
            <a:ext cx="4923852" cy="3276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228600" y="228600"/>
            <a:ext cx="4191000" cy="64633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খরা কী?</a:t>
            </a:r>
            <a:endParaRPr lang="en-US" sz="36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0" y="1295400"/>
            <a:ext cx="3429000" cy="17543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অনেক লম্বা সময় ধরে শুষ্ক আবহাওয়া থাকাকে খরা বলে। </a:t>
            </a:r>
            <a:endPara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029200"/>
            <a:ext cx="8077200" cy="120032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অস্বাভাবিক কম বৃষ্টিপাত ও উচ্চ তাপমাত্রা হল খরার কারন।  </a:t>
            </a:r>
            <a:endPara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43200" y="228600"/>
            <a:ext cx="3581400" cy="762000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প্রশ্নের উত্তর দাও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09800" y="1295400"/>
            <a:ext cx="480060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বিরুপ আবহাওয়া কী?  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2438400"/>
            <a:ext cx="5257800" cy="64633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তাপদাহ বলতে কী বুঝ? </a:t>
            </a:r>
            <a:endParaRPr lang="en-US" sz="36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3657600"/>
            <a:ext cx="5451219" cy="64633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তাপদাহের ফলে কী ক্ষতি হয়? </a:t>
            </a:r>
            <a:endParaRPr lang="en-US" sz="36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4763869"/>
            <a:ext cx="5791200" cy="64633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আমাদের দেশে কখন বন্যা হয়? </a:t>
            </a:r>
            <a:endParaRPr lang="en-US" sz="36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5791200"/>
            <a:ext cx="6096000" cy="64633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খরার কারন কী? </a:t>
            </a:r>
            <a:endParaRPr lang="en-US" sz="36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E:\ICT traning File\Arafat Rahman\Picture\fhgfhgfh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 rot="21191165">
            <a:off x="-152400" y="228600"/>
            <a:ext cx="4572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3800" dirty="0" smtClean="0">
                <a:ln w="38100">
                  <a:solidFill>
                    <a:schemeClr val="tx1"/>
                  </a:solidFill>
                </a:ln>
                <a:solidFill>
                  <a:schemeClr val="accent2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dirty="0">
              <a:ln w="38100">
                <a:solidFill>
                  <a:schemeClr val="tx1"/>
                </a:solidFill>
              </a:ln>
              <a:solidFill>
                <a:schemeClr val="accent2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ICT traning File\Arafat Rahman\Picture\wewret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6"/>
            <a:ext cx="9144000" cy="685763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152400" y="228600"/>
            <a:ext cx="6781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bn-BD" sz="3200" b="1" dirty="0" smtClean="0">
              <a:solidFill>
                <a:schemeClr val="accent2">
                  <a:lumMod val="75000"/>
                </a:schemeClr>
              </a:solidFill>
              <a:effectLst/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আরাফাত রহমান </a:t>
            </a:r>
          </a:p>
          <a:p>
            <a:pPr algn="ctr"/>
            <a:r>
              <a:rPr lang="bn-BD" sz="4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সহকারি </a:t>
            </a:r>
            <a:r>
              <a:rPr lang="bn-BD" sz="40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শিক্ষক</a:t>
            </a:r>
          </a:p>
          <a:p>
            <a:pPr algn="ctr"/>
            <a:r>
              <a:rPr lang="bn-BD" sz="4000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কোরহাটি</a:t>
            </a:r>
            <a:r>
              <a:rPr lang="bn-BD" sz="40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সরকারি প্রাথমিক বিদ্যালয়</a:t>
            </a:r>
          </a:p>
          <a:p>
            <a:pPr algn="ctr"/>
            <a:r>
              <a:rPr lang="bn-BD" sz="40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লৌহজং, মুন্সীগঞ্জ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1447800"/>
            <a:ext cx="8382000" cy="341632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শ্রেণিঃপঞ্চম </a:t>
            </a:r>
          </a:p>
          <a:p>
            <a:pPr algn="ctr"/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বিষয়ঃ বিজ্ঞান</a:t>
            </a:r>
          </a:p>
          <a:p>
            <a:pPr algn="ctr"/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 ১১, আবহাওয়া ও জলবায়ু</a:t>
            </a:r>
            <a:endParaRPr lang="bn-BD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পাঠঃ বিরূপ আবহাওয়া </a:t>
            </a:r>
          </a:p>
          <a:p>
            <a:pPr algn="ctr"/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বিশেষ পাঠঃ আবহাওয়ার প্রতিটি উপাদান– খরার সৃষ্টি হয়। </a:t>
            </a:r>
          </a:p>
          <a:p>
            <a:pPr algn="ctr"/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সময়ঃ ৩৫ মিনিট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533400"/>
            <a:ext cx="2209800" cy="830997"/>
          </a:xfrm>
          <a:prstGeom prst="rect">
            <a:avLst/>
          </a:prstGeo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0070C0"/>
                </a:solidFill>
                <a:effectLst>
                  <a:reflection blurRad="6350" stA="60000" endA="900" endPos="60000" dist="29997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800" b="1" dirty="0">
              <a:solidFill>
                <a:srgbClr val="0070C0"/>
              </a:solidFill>
              <a:effectLst>
                <a:reflection blurRad="6350" stA="60000" endA="900" endPos="60000" dist="29997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381000" y="2057400"/>
            <a:ext cx="8305800" cy="36576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১৩.২.২ আবহাওয়া পরিবর্তনে নিয়ামক সমুহের প্রভাব ব্যাখ্য করতে পারবে।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2057400"/>
            <a:ext cx="5029200" cy="76944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আবহাওয়া কী? </a:t>
            </a:r>
            <a:endParaRPr lang="en-US" sz="4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3810000"/>
            <a:ext cx="6553200" cy="76944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আবহাওয়ার উপাদান গুলো কী? </a:t>
            </a:r>
            <a:endParaRPr lang="en-US" sz="4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ICT traning File\climate\thick-black-cloud-600x450.jpg"/>
          <p:cNvPicPr>
            <a:picLocks noChangeAspect="1" noChangeArrowheads="1"/>
          </p:cNvPicPr>
          <p:nvPr/>
        </p:nvPicPr>
        <p:blipFill>
          <a:blip r:embed="rId2"/>
          <a:srcRect t="11167"/>
          <a:stretch>
            <a:fillRect/>
          </a:stretch>
        </p:blipFill>
        <p:spPr bwMode="auto">
          <a:xfrm>
            <a:off x="76200" y="914400"/>
            <a:ext cx="8920976" cy="594360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2209800" y="0"/>
            <a:ext cx="4343400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বিরূপ আবহাওয়া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667000"/>
            <a:ext cx="8229600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বিরুপ আবহাওয়া বলতে কী বুঝ?  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152400"/>
            <a:ext cx="8382000" cy="258532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আবহাওয়ার কোন উপাদান যখন অস্বাভাবিকভাবে পরিবর্তন হয় তখন তাকে আমরা বিরুপ আবহাওয়া বলি।</a:t>
            </a:r>
            <a:endParaRPr lang="en-US" sz="5400" b="1" dirty="0" smtClean="0"/>
          </a:p>
        </p:txBody>
      </p:sp>
      <p:pic>
        <p:nvPicPr>
          <p:cNvPr id="1026" name="Picture 2" descr="E:\ICT traning File\climate\images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505200"/>
            <a:ext cx="4630208" cy="27781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6248400" cy="64633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তাপদাহ কী?</a:t>
            </a:r>
            <a:endPara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E:\ICT traning File\climate\05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028700"/>
            <a:ext cx="3505200" cy="26289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27" name="Picture 3" descr="E:\ICT traning File\climate\bdmorning1556449615ytr.jpg"/>
          <p:cNvPicPr>
            <a:picLocks noChangeAspect="1" noChangeArrowheads="1"/>
          </p:cNvPicPr>
          <p:nvPr/>
        </p:nvPicPr>
        <p:blipFill>
          <a:blip r:embed="rId3"/>
          <a:srcRect l="13645" r="3005"/>
          <a:stretch>
            <a:fillRect/>
          </a:stretch>
        </p:blipFill>
        <p:spPr bwMode="auto">
          <a:xfrm>
            <a:off x="4953000" y="3962400"/>
            <a:ext cx="3962400" cy="2667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886200" y="1542871"/>
            <a:ext cx="4953000" cy="120032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অতি গরম আবহাওয়ার দীর্ঘস্থায়ী অবস্থাই হল তাপদাহ। </a:t>
            </a:r>
            <a:endPara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4648200"/>
            <a:ext cx="4648200" cy="120032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আমরা প্রতি বছরই তাপদাহ অনুভব করি। </a:t>
            </a:r>
            <a:endPara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3200" b="1" dirty="0" smtClean="0">
            <a:latin typeface="NikoshBAN" pitchFamily="2" charset="0"/>
            <a:cs typeface="NikoshBAN" pitchFamily="2" charset="0"/>
          </a:defRPr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txDef>
      <a:spPr>
        <a:ln/>
      </a:spPr>
      <a:bodyPr wrap="square" rtlCol="0">
        <a:spAutoFit/>
      </a:bodyPr>
      <a:lstStyle>
        <a:defPPr>
          <a:defRPr sz="3600" dirty="0" smtClean="0">
            <a:solidFill>
              <a:srgbClr val="002060"/>
            </a:solidFill>
            <a:latin typeface="NikoshBAN" pitchFamily="2" charset="0"/>
            <a:cs typeface="NikoshBAN" pitchFamily="2" charset="0"/>
          </a:defRPr>
        </a:defPPr>
      </a:lstStyle>
      <a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208</Words>
  <Application>Microsoft Office PowerPoint</Application>
  <PresentationFormat>On-screen Show (4:3)</PresentationFormat>
  <Paragraphs>38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ismail - [2010]</dc:creator>
  <cp:lastModifiedBy>ismail - [2010]</cp:lastModifiedBy>
  <cp:revision>73</cp:revision>
  <dcterms:created xsi:type="dcterms:W3CDTF">2019-07-21T14:14:07Z</dcterms:created>
  <dcterms:modified xsi:type="dcterms:W3CDTF">2020-12-22T09:35:18Z</dcterms:modified>
</cp:coreProperties>
</file>