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2" r:id="rId1"/>
  </p:sldMasterIdLst>
  <p:sldIdLst>
    <p:sldId id="257" r:id="rId2"/>
    <p:sldId id="297" r:id="rId3"/>
    <p:sldId id="262" r:id="rId4"/>
    <p:sldId id="263" r:id="rId5"/>
    <p:sldId id="264" r:id="rId6"/>
    <p:sldId id="266" r:id="rId7"/>
    <p:sldId id="278" r:id="rId8"/>
    <p:sldId id="267" r:id="rId9"/>
    <p:sldId id="268" r:id="rId10"/>
    <p:sldId id="279" r:id="rId11"/>
    <p:sldId id="298" r:id="rId12"/>
    <p:sldId id="275" r:id="rId13"/>
    <p:sldId id="280" r:id="rId14"/>
    <p:sldId id="281" r:id="rId15"/>
    <p:sldId id="299" r:id="rId16"/>
    <p:sldId id="292" r:id="rId17"/>
    <p:sldId id="274" r:id="rId18"/>
    <p:sldId id="276" r:id="rId19"/>
    <p:sldId id="272" r:id="rId20"/>
    <p:sldId id="271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AF42AE-5E03-4469-B8E2-4A527D319912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CEE1D8E-485F-4931-9F00-AD9EC0DD1ADE}">
      <dgm:prSet phldrT="[Text]" custT="1"/>
      <dgm:spPr/>
      <dgm:t>
        <a:bodyPr/>
        <a:lstStyle/>
        <a:p>
          <a:r>
            <a:rPr lang="bn-IN" sz="2800" b="1" u="none" cap="none" spc="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অমেরুদণ্ডী প্রাণী</a:t>
          </a:r>
          <a:endParaRPr lang="en-US" sz="2800" b="1" u="none" cap="none" spc="0" dirty="0">
            <a:ln w="0"/>
            <a:solidFill>
              <a:srgbClr val="FFC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0E4E305-B96B-4A42-B4BB-691B8A2C5077}" type="parTrans" cxnId="{6DAB923B-4AFE-4629-90BD-DAB6FE34A8F1}">
      <dgm:prSet/>
      <dgm:spPr/>
      <dgm:t>
        <a:bodyPr/>
        <a:lstStyle/>
        <a:p>
          <a:endParaRPr lang="en-US"/>
        </a:p>
      </dgm:t>
    </dgm:pt>
    <dgm:pt modelId="{88681181-FC0B-4B84-B67A-17850F0CB0C7}" type="sibTrans" cxnId="{6DAB923B-4AFE-4629-90BD-DAB6FE34A8F1}">
      <dgm:prSet/>
      <dgm:spPr/>
      <dgm:t>
        <a:bodyPr/>
        <a:lstStyle/>
        <a:p>
          <a:endParaRPr lang="en-US"/>
        </a:p>
      </dgm:t>
    </dgm:pt>
    <dgm:pt modelId="{8275AF4F-D666-45C3-AC87-2EAE6E1DAF77}">
      <dgm:prSet phldrT="[Text]" custT="1"/>
      <dgm:spPr/>
      <dgm:t>
        <a:bodyPr/>
        <a:lstStyle/>
        <a:p>
          <a:r>
            <a: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কেঁচো</a:t>
          </a:r>
          <a:endParaRPr lang="en-US" sz="3600" b="1" dirty="0">
            <a:solidFill>
              <a:schemeClr val="tx1"/>
            </a:solidFill>
          </a:endParaRPr>
        </a:p>
      </dgm:t>
    </dgm:pt>
    <dgm:pt modelId="{DF91AB40-327C-44CB-9AA5-F40A2A63A03E}" type="parTrans" cxnId="{7CEFE4E8-095B-483C-A875-34374CDB947B}">
      <dgm:prSet/>
      <dgm:spPr/>
      <dgm:t>
        <a:bodyPr/>
        <a:lstStyle/>
        <a:p>
          <a:endParaRPr lang="en-US"/>
        </a:p>
      </dgm:t>
    </dgm:pt>
    <dgm:pt modelId="{363C01D0-2579-4319-9B65-BB54BE258B12}" type="sibTrans" cxnId="{7CEFE4E8-095B-483C-A875-34374CDB947B}">
      <dgm:prSet/>
      <dgm:spPr/>
      <dgm:t>
        <a:bodyPr/>
        <a:lstStyle/>
        <a:p>
          <a:endParaRPr lang="en-US"/>
        </a:p>
      </dgm:t>
    </dgm:pt>
    <dgm:pt modelId="{D2DC5A0C-8B81-44CD-9954-B511DCDD03D1}">
      <dgm:prSet phldrT="[Text]" custT="1"/>
      <dgm:spPr/>
      <dgm:t>
        <a:bodyPr/>
        <a:lstStyle/>
        <a:p>
          <a:r>
            <a: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চিংড়ি</a:t>
          </a:r>
          <a:endParaRPr lang="en-US" sz="3600" b="1" dirty="0">
            <a:solidFill>
              <a:schemeClr val="tx1"/>
            </a:solidFill>
          </a:endParaRPr>
        </a:p>
      </dgm:t>
    </dgm:pt>
    <dgm:pt modelId="{B655EF69-6B7E-4F4C-B9D0-C42ED3A11398}" type="parTrans" cxnId="{0286B2B9-5CC3-4821-822A-1AF8EBD11FC9}">
      <dgm:prSet/>
      <dgm:spPr/>
      <dgm:t>
        <a:bodyPr/>
        <a:lstStyle/>
        <a:p>
          <a:endParaRPr lang="en-US"/>
        </a:p>
      </dgm:t>
    </dgm:pt>
    <dgm:pt modelId="{A7F14DE8-A9FB-4026-9056-F248EE2210A8}" type="sibTrans" cxnId="{0286B2B9-5CC3-4821-822A-1AF8EBD11FC9}">
      <dgm:prSet/>
      <dgm:spPr/>
      <dgm:t>
        <a:bodyPr/>
        <a:lstStyle/>
        <a:p>
          <a:endParaRPr lang="en-US"/>
        </a:p>
      </dgm:t>
    </dgm:pt>
    <dgm:pt modelId="{BC2158BF-C0EF-49EB-9AE3-E5D5012D54E6}">
      <dgm:prSet phldrT="[Text]" custT="1"/>
      <dgm:spPr/>
      <dgm:t>
        <a:bodyPr/>
        <a:lstStyle/>
        <a:p>
          <a:r>
            <a:rPr lang="bn-IN" sz="3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প্রজাপতি</a:t>
          </a:r>
          <a:endParaRPr lang="en-US" sz="3600" b="0" dirty="0">
            <a:solidFill>
              <a:schemeClr val="tx1"/>
            </a:solidFill>
          </a:endParaRPr>
        </a:p>
      </dgm:t>
    </dgm:pt>
    <dgm:pt modelId="{AAD49623-AFB0-46FA-AF80-924536385AAF}" type="parTrans" cxnId="{B01F53E0-5256-475F-94BD-2A4D34992052}">
      <dgm:prSet/>
      <dgm:spPr/>
      <dgm:t>
        <a:bodyPr/>
        <a:lstStyle/>
        <a:p>
          <a:endParaRPr lang="en-US"/>
        </a:p>
      </dgm:t>
    </dgm:pt>
    <dgm:pt modelId="{36E3BC6D-86BB-494F-9C78-DE525F75CB54}" type="sibTrans" cxnId="{B01F53E0-5256-475F-94BD-2A4D34992052}">
      <dgm:prSet/>
      <dgm:spPr/>
      <dgm:t>
        <a:bodyPr/>
        <a:lstStyle/>
        <a:p>
          <a:endParaRPr lang="en-US"/>
        </a:p>
      </dgm:t>
    </dgm:pt>
    <dgm:pt modelId="{009FA663-F0E3-4D3B-950E-20A273A1BFCF}">
      <dgm:prSet phldrT="[Text]" custT="1"/>
      <dgm:spPr/>
      <dgm:t>
        <a:bodyPr/>
        <a:lstStyle/>
        <a:p>
          <a:r>
            <a: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শামুক</a:t>
          </a:r>
          <a:endParaRPr lang="en-US" sz="3600" b="1" dirty="0">
            <a:solidFill>
              <a:schemeClr val="tx1"/>
            </a:solidFill>
          </a:endParaRPr>
        </a:p>
      </dgm:t>
    </dgm:pt>
    <dgm:pt modelId="{A4EDB23F-48A7-4348-9C5E-56207858EA45}" type="parTrans" cxnId="{ACE50E56-CC8E-46EC-8166-7F728989BE94}">
      <dgm:prSet/>
      <dgm:spPr/>
      <dgm:t>
        <a:bodyPr/>
        <a:lstStyle/>
        <a:p>
          <a:endParaRPr lang="en-US"/>
        </a:p>
      </dgm:t>
    </dgm:pt>
    <dgm:pt modelId="{7463D501-F0B7-4E8C-87B8-7A3A46C39096}" type="sibTrans" cxnId="{ACE50E56-CC8E-46EC-8166-7F728989BE94}">
      <dgm:prSet/>
      <dgm:spPr/>
      <dgm:t>
        <a:bodyPr/>
        <a:lstStyle/>
        <a:p>
          <a:endParaRPr lang="en-US"/>
        </a:p>
      </dgm:t>
    </dgm:pt>
    <dgm:pt modelId="{D5B91FEA-E0E1-4D12-8C17-695D767DE1AD}" type="pres">
      <dgm:prSet presAssocID="{F0AF42AE-5E03-4469-B8E2-4A527D31991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EF126CD-B42B-4434-9C9F-61C70AF80428}" type="pres">
      <dgm:prSet presAssocID="{9CEE1D8E-485F-4931-9F00-AD9EC0DD1ADE}" presName="centerShape" presStyleLbl="node0" presStyleIdx="0" presStyleCnt="1" custScaleX="122706" custScaleY="118791"/>
      <dgm:spPr/>
      <dgm:t>
        <a:bodyPr/>
        <a:lstStyle/>
        <a:p>
          <a:endParaRPr lang="en-US"/>
        </a:p>
      </dgm:t>
    </dgm:pt>
    <dgm:pt modelId="{1A3735A5-FBAE-4ABF-BEAF-DDBD8226EF47}" type="pres">
      <dgm:prSet presAssocID="{DF91AB40-327C-44CB-9AA5-F40A2A63A03E}" presName="parTrans" presStyleLbl="sibTrans2D1" presStyleIdx="0" presStyleCnt="4"/>
      <dgm:spPr/>
    </dgm:pt>
    <dgm:pt modelId="{E7788F7E-C719-461B-A745-542F43CC1352}" type="pres">
      <dgm:prSet presAssocID="{DF91AB40-327C-44CB-9AA5-F40A2A63A03E}" presName="connectorText" presStyleLbl="sibTrans2D1" presStyleIdx="0" presStyleCnt="4"/>
      <dgm:spPr/>
    </dgm:pt>
    <dgm:pt modelId="{E6D28ECE-AE1B-421F-8058-7C67A33E0A2E}" type="pres">
      <dgm:prSet presAssocID="{8275AF4F-D666-45C3-AC87-2EAE6E1DAF7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6D5DC-BC1E-4F8A-8F19-8A7FD54FBD4F}" type="pres">
      <dgm:prSet presAssocID="{B655EF69-6B7E-4F4C-B9D0-C42ED3A11398}" presName="parTrans" presStyleLbl="sibTrans2D1" presStyleIdx="1" presStyleCnt="4"/>
      <dgm:spPr/>
    </dgm:pt>
    <dgm:pt modelId="{DA91746D-914A-47D1-AE9E-80B30F654252}" type="pres">
      <dgm:prSet presAssocID="{B655EF69-6B7E-4F4C-B9D0-C42ED3A11398}" presName="connectorText" presStyleLbl="sibTrans2D1" presStyleIdx="1" presStyleCnt="4"/>
      <dgm:spPr/>
    </dgm:pt>
    <dgm:pt modelId="{DDC498AA-DFD8-4589-950E-78DA80455DE1}" type="pres">
      <dgm:prSet presAssocID="{D2DC5A0C-8B81-44CD-9954-B511DCDD03D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A4BDA-7B72-486C-B26F-240C941F0024}" type="pres">
      <dgm:prSet presAssocID="{AAD49623-AFB0-46FA-AF80-924536385AAF}" presName="parTrans" presStyleLbl="sibTrans2D1" presStyleIdx="2" presStyleCnt="4"/>
      <dgm:spPr/>
    </dgm:pt>
    <dgm:pt modelId="{ECDC0D1B-D01E-4F28-AA45-DC39D28F6A7B}" type="pres">
      <dgm:prSet presAssocID="{AAD49623-AFB0-46FA-AF80-924536385AAF}" presName="connectorText" presStyleLbl="sibTrans2D1" presStyleIdx="2" presStyleCnt="4"/>
      <dgm:spPr/>
    </dgm:pt>
    <dgm:pt modelId="{7BCF0863-6D84-4530-A12A-546805066510}" type="pres">
      <dgm:prSet presAssocID="{BC2158BF-C0EF-49EB-9AE3-E5D5012D54E6}" presName="node" presStyleLbl="node1" presStyleIdx="2" presStyleCnt="4" custScaleX="111697" custScaleY="105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22F75-DE21-4D97-87CD-73A85B42439A}" type="pres">
      <dgm:prSet presAssocID="{A4EDB23F-48A7-4348-9C5E-56207858EA45}" presName="parTrans" presStyleLbl="sibTrans2D1" presStyleIdx="3" presStyleCnt="4"/>
      <dgm:spPr/>
    </dgm:pt>
    <dgm:pt modelId="{B6172B6E-5538-4725-B07C-86B5185F6131}" type="pres">
      <dgm:prSet presAssocID="{A4EDB23F-48A7-4348-9C5E-56207858EA45}" presName="connectorText" presStyleLbl="sibTrans2D1" presStyleIdx="3" presStyleCnt="4"/>
      <dgm:spPr/>
    </dgm:pt>
    <dgm:pt modelId="{078E2B69-22D0-4045-9B15-7072739EE3E8}" type="pres">
      <dgm:prSet presAssocID="{009FA663-F0E3-4D3B-950E-20A273A1BFC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86B2B9-5CC3-4821-822A-1AF8EBD11FC9}" srcId="{9CEE1D8E-485F-4931-9F00-AD9EC0DD1ADE}" destId="{D2DC5A0C-8B81-44CD-9954-B511DCDD03D1}" srcOrd="1" destOrd="0" parTransId="{B655EF69-6B7E-4F4C-B9D0-C42ED3A11398}" sibTransId="{A7F14DE8-A9FB-4026-9056-F248EE2210A8}"/>
    <dgm:cxn modelId="{6DAB923B-4AFE-4629-90BD-DAB6FE34A8F1}" srcId="{F0AF42AE-5E03-4469-B8E2-4A527D319912}" destId="{9CEE1D8E-485F-4931-9F00-AD9EC0DD1ADE}" srcOrd="0" destOrd="0" parTransId="{70E4E305-B96B-4A42-B4BB-691B8A2C5077}" sibTransId="{88681181-FC0B-4B84-B67A-17850F0CB0C7}"/>
    <dgm:cxn modelId="{15D3BE0F-41C3-48D4-9DBC-B589443D841F}" type="presOf" srcId="{D2DC5A0C-8B81-44CD-9954-B511DCDD03D1}" destId="{DDC498AA-DFD8-4589-950E-78DA80455DE1}" srcOrd="0" destOrd="0" presId="urn:microsoft.com/office/officeart/2005/8/layout/radial5"/>
    <dgm:cxn modelId="{A5B6B91A-0093-4FB5-9034-3686C84CB8E1}" type="presOf" srcId="{009FA663-F0E3-4D3B-950E-20A273A1BFCF}" destId="{078E2B69-22D0-4045-9B15-7072739EE3E8}" srcOrd="0" destOrd="0" presId="urn:microsoft.com/office/officeart/2005/8/layout/radial5"/>
    <dgm:cxn modelId="{5BE4A4F1-780C-4085-B437-5B6BC1CB41E2}" type="presOf" srcId="{9CEE1D8E-485F-4931-9F00-AD9EC0DD1ADE}" destId="{EEF126CD-B42B-4434-9C9F-61C70AF80428}" srcOrd="0" destOrd="0" presId="urn:microsoft.com/office/officeart/2005/8/layout/radial5"/>
    <dgm:cxn modelId="{7EA079C0-FBBA-464D-BD9C-76A689C33525}" type="presOf" srcId="{DF91AB40-327C-44CB-9AA5-F40A2A63A03E}" destId="{1A3735A5-FBAE-4ABF-BEAF-DDBD8226EF47}" srcOrd="0" destOrd="0" presId="urn:microsoft.com/office/officeart/2005/8/layout/radial5"/>
    <dgm:cxn modelId="{EEAF7245-D61A-46C7-A321-7A509D99F8F5}" type="presOf" srcId="{AAD49623-AFB0-46FA-AF80-924536385AAF}" destId="{ECDC0D1B-D01E-4F28-AA45-DC39D28F6A7B}" srcOrd="1" destOrd="0" presId="urn:microsoft.com/office/officeart/2005/8/layout/radial5"/>
    <dgm:cxn modelId="{DA5E9C3F-24F3-4A97-9E6B-07347ACBA7BF}" type="presOf" srcId="{AAD49623-AFB0-46FA-AF80-924536385AAF}" destId="{1ECA4BDA-7B72-486C-B26F-240C941F0024}" srcOrd="0" destOrd="0" presId="urn:microsoft.com/office/officeart/2005/8/layout/radial5"/>
    <dgm:cxn modelId="{B01F53E0-5256-475F-94BD-2A4D34992052}" srcId="{9CEE1D8E-485F-4931-9F00-AD9EC0DD1ADE}" destId="{BC2158BF-C0EF-49EB-9AE3-E5D5012D54E6}" srcOrd="2" destOrd="0" parTransId="{AAD49623-AFB0-46FA-AF80-924536385AAF}" sibTransId="{36E3BC6D-86BB-494F-9C78-DE525F75CB54}"/>
    <dgm:cxn modelId="{26D130E8-A196-4E33-BD82-A8D701ECBC70}" type="presOf" srcId="{DF91AB40-327C-44CB-9AA5-F40A2A63A03E}" destId="{E7788F7E-C719-461B-A745-542F43CC1352}" srcOrd="1" destOrd="0" presId="urn:microsoft.com/office/officeart/2005/8/layout/radial5"/>
    <dgm:cxn modelId="{ACE50E56-CC8E-46EC-8166-7F728989BE94}" srcId="{9CEE1D8E-485F-4931-9F00-AD9EC0DD1ADE}" destId="{009FA663-F0E3-4D3B-950E-20A273A1BFCF}" srcOrd="3" destOrd="0" parTransId="{A4EDB23F-48A7-4348-9C5E-56207858EA45}" sibTransId="{7463D501-F0B7-4E8C-87B8-7A3A46C39096}"/>
    <dgm:cxn modelId="{989444BB-6AAA-40B7-A920-42BF58C27386}" type="presOf" srcId="{B655EF69-6B7E-4F4C-B9D0-C42ED3A11398}" destId="{0286D5DC-BC1E-4F8A-8F19-8A7FD54FBD4F}" srcOrd="0" destOrd="0" presId="urn:microsoft.com/office/officeart/2005/8/layout/radial5"/>
    <dgm:cxn modelId="{81A3D512-3535-4089-AD33-0B6E2C7D7C01}" type="presOf" srcId="{8275AF4F-D666-45C3-AC87-2EAE6E1DAF77}" destId="{E6D28ECE-AE1B-421F-8058-7C67A33E0A2E}" srcOrd="0" destOrd="0" presId="urn:microsoft.com/office/officeart/2005/8/layout/radial5"/>
    <dgm:cxn modelId="{DA215D98-4506-4F7E-BBD9-72C0393B04EE}" type="presOf" srcId="{B655EF69-6B7E-4F4C-B9D0-C42ED3A11398}" destId="{DA91746D-914A-47D1-AE9E-80B30F654252}" srcOrd="1" destOrd="0" presId="urn:microsoft.com/office/officeart/2005/8/layout/radial5"/>
    <dgm:cxn modelId="{4F4E8795-6149-4224-9D77-DE37A6B7D5A1}" type="presOf" srcId="{BC2158BF-C0EF-49EB-9AE3-E5D5012D54E6}" destId="{7BCF0863-6D84-4530-A12A-546805066510}" srcOrd="0" destOrd="0" presId="urn:microsoft.com/office/officeart/2005/8/layout/radial5"/>
    <dgm:cxn modelId="{2304F48D-CDA1-4793-9498-AD18E9A304DF}" type="presOf" srcId="{F0AF42AE-5E03-4469-B8E2-4A527D319912}" destId="{D5B91FEA-E0E1-4D12-8C17-695D767DE1AD}" srcOrd="0" destOrd="0" presId="urn:microsoft.com/office/officeart/2005/8/layout/radial5"/>
    <dgm:cxn modelId="{98637C4B-FC2B-4888-9925-06E5EFE47368}" type="presOf" srcId="{A4EDB23F-48A7-4348-9C5E-56207858EA45}" destId="{B6172B6E-5538-4725-B07C-86B5185F6131}" srcOrd="1" destOrd="0" presId="urn:microsoft.com/office/officeart/2005/8/layout/radial5"/>
    <dgm:cxn modelId="{A327CC86-8E82-4BC3-8DA9-17EF3127EAE3}" type="presOf" srcId="{A4EDB23F-48A7-4348-9C5E-56207858EA45}" destId="{60A22F75-DE21-4D97-87CD-73A85B42439A}" srcOrd="0" destOrd="0" presId="urn:microsoft.com/office/officeart/2005/8/layout/radial5"/>
    <dgm:cxn modelId="{7CEFE4E8-095B-483C-A875-34374CDB947B}" srcId="{9CEE1D8E-485F-4931-9F00-AD9EC0DD1ADE}" destId="{8275AF4F-D666-45C3-AC87-2EAE6E1DAF77}" srcOrd="0" destOrd="0" parTransId="{DF91AB40-327C-44CB-9AA5-F40A2A63A03E}" sibTransId="{363C01D0-2579-4319-9B65-BB54BE258B12}"/>
    <dgm:cxn modelId="{02725D7C-A81E-4367-9757-0E41CF50C36E}" type="presParOf" srcId="{D5B91FEA-E0E1-4D12-8C17-695D767DE1AD}" destId="{EEF126CD-B42B-4434-9C9F-61C70AF80428}" srcOrd="0" destOrd="0" presId="urn:microsoft.com/office/officeart/2005/8/layout/radial5"/>
    <dgm:cxn modelId="{6759DA4A-C1EB-43C3-B4E8-5E44D3886B0F}" type="presParOf" srcId="{D5B91FEA-E0E1-4D12-8C17-695D767DE1AD}" destId="{1A3735A5-FBAE-4ABF-BEAF-DDBD8226EF47}" srcOrd="1" destOrd="0" presId="urn:microsoft.com/office/officeart/2005/8/layout/radial5"/>
    <dgm:cxn modelId="{5514E15E-A93A-4778-A66E-4A570675B6C6}" type="presParOf" srcId="{1A3735A5-FBAE-4ABF-BEAF-DDBD8226EF47}" destId="{E7788F7E-C719-461B-A745-542F43CC1352}" srcOrd="0" destOrd="0" presId="urn:microsoft.com/office/officeart/2005/8/layout/radial5"/>
    <dgm:cxn modelId="{F450218D-3C94-4F6A-84DB-BA4E9129595E}" type="presParOf" srcId="{D5B91FEA-E0E1-4D12-8C17-695D767DE1AD}" destId="{E6D28ECE-AE1B-421F-8058-7C67A33E0A2E}" srcOrd="2" destOrd="0" presId="urn:microsoft.com/office/officeart/2005/8/layout/radial5"/>
    <dgm:cxn modelId="{797DC466-42FD-4BEE-9A39-AFA77EFA1CF7}" type="presParOf" srcId="{D5B91FEA-E0E1-4D12-8C17-695D767DE1AD}" destId="{0286D5DC-BC1E-4F8A-8F19-8A7FD54FBD4F}" srcOrd="3" destOrd="0" presId="urn:microsoft.com/office/officeart/2005/8/layout/radial5"/>
    <dgm:cxn modelId="{9216ECD0-157A-4F2D-A414-BCAF7D9C6577}" type="presParOf" srcId="{0286D5DC-BC1E-4F8A-8F19-8A7FD54FBD4F}" destId="{DA91746D-914A-47D1-AE9E-80B30F654252}" srcOrd="0" destOrd="0" presId="urn:microsoft.com/office/officeart/2005/8/layout/radial5"/>
    <dgm:cxn modelId="{91BED933-BD7F-40B8-ABCA-28DA083A4456}" type="presParOf" srcId="{D5B91FEA-E0E1-4D12-8C17-695D767DE1AD}" destId="{DDC498AA-DFD8-4589-950E-78DA80455DE1}" srcOrd="4" destOrd="0" presId="urn:microsoft.com/office/officeart/2005/8/layout/radial5"/>
    <dgm:cxn modelId="{A109EA04-5245-4CA6-A9C1-AE72C3F06710}" type="presParOf" srcId="{D5B91FEA-E0E1-4D12-8C17-695D767DE1AD}" destId="{1ECA4BDA-7B72-486C-B26F-240C941F0024}" srcOrd="5" destOrd="0" presId="urn:microsoft.com/office/officeart/2005/8/layout/radial5"/>
    <dgm:cxn modelId="{0649C176-3DEE-4215-8DBB-FC898D15B74E}" type="presParOf" srcId="{1ECA4BDA-7B72-486C-B26F-240C941F0024}" destId="{ECDC0D1B-D01E-4F28-AA45-DC39D28F6A7B}" srcOrd="0" destOrd="0" presId="urn:microsoft.com/office/officeart/2005/8/layout/radial5"/>
    <dgm:cxn modelId="{64AE749C-B69A-4E9B-8631-43FFF70932E0}" type="presParOf" srcId="{D5B91FEA-E0E1-4D12-8C17-695D767DE1AD}" destId="{7BCF0863-6D84-4530-A12A-546805066510}" srcOrd="6" destOrd="0" presId="urn:microsoft.com/office/officeart/2005/8/layout/radial5"/>
    <dgm:cxn modelId="{6919EDC6-4DB4-4B7C-BAC7-0B598DF49386}" type="presParOf" srcId="{D5B91FEA-E0E1-4D12-8C17-695D767DE1AD}" destId="{60A22F75-DE21-4D97-87CD-73A85B42439A}" srcOrd="7" destOrd="0" presId="urn:microsoft.com/office/officeart/2005/8/layout/radial5"/>
    <dgm:cxn modelId="{FAE31166-9D1A-46B8-A52B-049FF42116E7}" type="presParOf" srcId="{60A22F75-DE21-4D97-87CD-73A85B42439A}" destId="{B6172B6E-5538-4725-B07C-86B5185F6131}" srcOrd="0" destOrd="0" presId="urn:microsoft.com/office/officeart/2005/8/layout/radial5"/>
    <dgm:cxn modelId="{8FB9245A-C42C-4C21-914F-C0A7B7DA09EA}" type="presParOf" srcId="{D5B91FEA-E0E1-4D12-8C17-695D767DE1AD}" destId="{078E2B69-22D0-4045-9B15-7072739EE3E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34238-9F3C-4D14-8101-2F93D8B87CBA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531416-8A93-413B-A03C-0AC28ED3DC46}">
      <dgm:prSet phldrT="[Text]"/>
      <dgm:spPr/>
      <dgm:t>
        <a:bodyPr/>
        <a:lstStyle/>
        <a:p>
          <a:r>
            <a:rPr lang="bn-IN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মেরুদণ্ডী</a:t>
          </a:r>
        </a:p>
        <a:p>
          <a:r>
            <a:rPr lang="bn-IN" b="1" u="none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প্রাণী </a:t>
          </a:r>
          <a:endParaRPr lang="en-US" b="1" u="none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A47C0E-E9C6-4D20-9E3F-CCFFC924BB35}" type="parTrans" cxnId="{2A6F1B8E-6362-4B69-A062-E44082C111C0}">
      <dgm:prSet/>
      <dgm:spPr/>
      <dgm:t>
        <a:bodyPr/>
        <a:lstStyle/>
        <a:p>
          <a:endParaRPr lang="en-US"/>
        </a:p>
      </dgm:t>
    </dgm:pt>
    <dgm:pt modelId="{4B903939-FAFE-4E22-98FF-32EF9C350CD8}" type="sibTrans" cxnId="{2A6F1B8E-6362-4B69-A062-E44082C111C0}">
      <dgm:prSet/>
      <dgm:spPr/>
      <dgm:t>
        <a:bodyPr/>
        <a:lstStyle/>
        <a:p>
          <a:endParaRPr lang="en-US"/>
        </a:p>
      </dgm:t>
    </dgm:pt>
    <dgm:pt modelId="{21656671-0693-4FF3-989F-0DD7AE453CB5}">
      <dgm:prSet phldrT="[Text]" custT="1"/>
      <dgm:spPr/>
      <dgm:t>
        <a:bodyPr/>
        <a:lstStyle/>
        <a:p>
          <a:r>
            <a:rPr lang="bn-IN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কুকুর</a:t>
          </a:r>
          <a:r>
            <a:rPr lang="bn-IN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AB6700-A0F0-414E-AD44-C1CFCE7E1323}" type="parTrans" cxnId="{E2E7EBD0-3FA3-4AEB-9C5F-7B84EF87B6FA}">
      <dgm:prSet/>
      <dgm:spPr/>
      <dgm:t>
        <a:bodyPr/>
        <a:lstStyle/>
        <a:p>
          <a:endParaRPr lang="en-US"/>
        </a:p>
      </dgm:t>
    </dgm:pt>
    <dgm:pt modelId="{8C8E7411-3684-49DA-BA16-BE41D853908C}" type="sibTrans" cxnId="{E2E7EBD0-3FA3-4AEB-9C5F-7B84EF87B6FA}">
      <dgm:prSet/>
      <dgm:spPr/>
      <dgm:t>
        <a:bodyPr/>
        <a:lstStyle/>
        <a:p>
          <a:endParaRPr lang="en-US"/>
        </a:p>
      </dgm:t>
    </dgm:pt>
    <dgm:pt modelId="{7CB28509-96BB-4ABB-A291-223145409572}">
      <dgm:prSet phldrT="[Text]" custT="1"/>
      <dgm:spPr/>
      <dgm:t>
        <a:bodyPr/>
        <a:lstStyle/>
        <a:p>
          <a:r>
            <a:rPr lang="bn-IN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পাখি </a:t>
          </a:r>
          <a:r>
            <a:rPr lang="bn-IN" sz="41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1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2442BA-E006-4308-9EDD-C863293EA75B}" type="parTrans" cxnId="{3581A78E-3503-4BC6-AB20-0D556B8B7138}">
      <dgm:prSet/>
      <dgm:spPr/>
      <dgm:t>
        <a:bodyPr/>
        <a:lstStyle/>
        <a:p>
          <a:endParaRPr lang="en-US"/>
        </a:p>
      </dgm:t>
    </dgm:pt>
    <dgm:pt modelId="{C6021757-1B04-4D91-8839-A9E8A6CF653E}" type="sibTrans" cxnId="{3581A78E-3503-4BC6-AB20-0D556B8B7138}">
      <dgm:prSet/>
      <dgm:spPr/>
      <dgm:t>
        <a:bodyPr/>
        <a:lstStyle/>
        <a:p>
          <a:endParaRPr lang="en-US"/>
        </a:p>
      </dgm:t>
    </dgm:pt>
    <dgm:pt modelId="{18F5663C-59BF-4F52-8B92-D7DE7F0B2C8E}">
      <dgm:prSet phldrT="[Text]" custT="1"/>
      <dgm:spPr/>
      <dgm:t>
        <a:bodyPr/>
        <a:lstStyle/>
        <a:p>
          <a:r>
            <a:rPr lang="bn-IN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গরু </a:t>
          </a:r>
          <a:endParaRPr lang="en-US" sz="4100" dirty="0"/>
        </a:p>
      </dgm:t>
    </dgm:pt>
    <dgm:pt modelId="{8E01E73A-4465-4123-A0BC-7BAA2249FBEA}" type="parTrans" cxnId="{4FC0F5B7-442F-4610-BA77-51FE1564D363}">
      <dgm:prSet/>
      <dgm:spPr/>
      <dgm:t>
        <a:bodyPr/>
        <a:lstStyle/>
        <a:p>
          <a:endParaRPr lang="en-US"/>
        </a:p>
      </dgm:t>
    </dgm:pt>
    <dgm:pt modelId="{39DC35CA-3D60-4EAC-B6F8-5D51707FEB52}" type="sibTrans" cxnId="{4FC0F5B7-442F-4610-BA77-51FE1564D363}">
      <dgm:prSet/>
      <dgm:spPr/>
      <dgm:t>
        <a:bodyPr/>
        <a:lstStyle/>
        <a:p>
          <a:endParaRPr lang="en-US"/>
        </a:p>
      </dgm:t>
    </dgm:pt>
    <dgm:pt modelId="{2685DD72-6A37-4254-869B-7B6593F8719D}">
      <dgm:prSet phldrT="[Text]" custT="1"/>
      <dgm:spPr/>
      <dgm:t>
        <a:bodyPr/>
        <a:lstStyle/>
        <a:p>
          <a:r>
            <a:rPr lang="bn-IN" sz="4100" b="1" dirty="0" smtClean="0">
              <a:latin typeface="NikoshBAN" panose="02000000000000000000" pitchFamily="2" charset="0"/>
              <a:cs typeface="NikoshBAN" panose="02000000000000000000" pitchFamily="2" charset="0"/>
            </a:rPr>
            <a:t>ছাগল</a:t>
          </a:r>
          <a:r>
            <a:rPr lang="bn-IN" sz="41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4100" dirty="0"/>
        </a:p>
      </dgm:t>
    </dgm:pt>
    <dgm:pt modelId="{4EEFEBC6-CDBA-4AD2-80EF-3DD975343689}" type="parTrans" cxnId="{E0363EE8-2968-4716-A19F-A43E804CB8DC}">
      <dgm:prSet/>
      <dgm:spPr/>
      <dgm:t>
        <a:bodyPr/>
        <a:lstStyle/>
        <a:p>
          <a:endParaRPr lang="en-US"/>
        </a:p>
      </dgm:t>
    </dgm:pt>
    <dgm:pt modelId="{CEC9E9E6-902E-4C05-BC4B-2CE3E8CE690C}" type="sibTrans" cxnId="{E0363EE8-2968-4716-A19F-A43E804CB8DC}">
      <dgm:prSet/>
      <dgm:spPr/>
      <dgm:t>
        <a:bodyPr/>
        <a:lstStyle/>
        <a:p>
          <a:endParaRPr lang="en-US"/>
        </a:p>
      </dgm:t>
    </dgm:pt>
    <dgm:pt modelId="{EA08A15A-E294-49A1-B96E-ADB0CB02D819}">
      <dgm:prSet custT="1"/>
      <dgm:spPr/>
      <dgm:t>
        <a:bodyPr/>
        <a:lstStyle/>
        <a:p>
          <a:r>
            <a:rPr lang="bn-IN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ব্যাঙ  </a:t>
          </a:r>
          <a:endParaRPr lang="en-US" sz="4400" b="1" dirty="0"/>
        </a:p>
      </dgm:t>
    </dgm:pt>
    <dgm:pt modelId="{B40C817A-5835-4392-AF6D-60C74B590A3A}" type="parTrans" cxnId="{4AE8BDA5-E927-48A7-90E2-DDB360F4327B}">
      <dgm:prSet/>
      <dgm:spPr/>
      <dgm:t>
        <a:bodyPr/>
        <a:lstStyle/>
        <a:p>
          <a:endParaRPr lang="en-US"/>
        </a:p>
      </dgm:t>
    </dgm:pt>
    <dgm:pt modelId="{DC16C31D-4607-45C6-8430-D9D5267A8A5C}" type="sibTrans" cxnId="{4AE8BDA5-E927-48A7-90E2-DDB360F4327B}">
      <dgm:prSet/>
      <dgm:spPr/>
      <dgm:t>
        <a:bodyPr/>
        <a:lstStyle/>
        <a:p>
          <a:endParaRPr lang="en-US"/>
        </a:p>
      </dgm:t>
    </dgm:pt>
    <dgm:pt modelId="{0B62D6DC-EFD1-48E1-8FAF-5C228DC829A5}">
      <dgm:prSet custT="1"/>
      <dgm:spPr/>
      <dgm:t>
        <a:bodyPr/>
        <a:lstStyle/>
        <a:p>
          <a:r>
            <a:rPr lang="bn-IN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সাপ </a:t>
          </a:r>
          <a:r>
            <a:rPr lang="bn-IN" sz="41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100" dirty="0" smtClean="0"/>
            <a:t> </a:t>
          </a:r>
          <a:endParaRPr lang="en-US" sz="4100" dirty="0"/>
        </a:p>
      </dgm:t>
    </dgm:pt>
    <dgm:pt modelId="{641AABD3-E4A1-4806-B253-421E3B89A273}" type="parTrans" cxnId="{8D295382-C89C-4AF8-B407-7394213F2B2D}">
      <dgm:prSet/>
      <dgm:spPr/>
      <dgm:t>
        <a:bodyPr/>
        <a:lstStyle/>
        <a:p>
          <a:endParaRPr lang="en-US"/>
        </a:p>
      </dgm:t>
    </dgm:pt>
    <dgm:pt modelId="{3669736C-2D9A-47B1-B8EF-BC56E44785B6}" type="sibTrans" cxnId="{8D295382-C89C-4AF8-B407-7394213F2B2D}">
      <dgm:prSet/>
      <dgm:spPr/>
      <dgm:t>
        <a:bodyPr/>
        <a:lstStyle/>
        <a:p>
          <a:endParaRPr lang="en-US"/>
        </a:p>
      </dgm:t>
    </dgm:pt>
    <dgm:pt modelId="{608D9EB1-4C70-4B81-8CFD-D1A19973E69B}">
      <dgm:prSet custT="1"/>
      <dgm:spPr/>
      <dgm:t>
        <a:bodyPr/>
        <a:lstStyle/>
        <a:p>
          <a:r>
            <a:rPr lang="bn-IN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মাছ</a:t>
          </a:r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300" dirty="0"/>
        </a:p>
      </dgm:t>
    </dgm:pt>
    <dgm:pt modelId="{7EA9B724-AAF5-48DB-99C1-87919116FCD4}" type="parTrans" cxnId="{C63F7E00-6540-46F5-956C-CF0B30FCBD88}">
      <dgm:prSet/>
      <dgm:spPr/>
      <dgm:t>
        <a:bodyPr/>
        <a:lstStyle/>
        <a:p>
          <a:endParaRPr lang="en-US"/>
        </a:p>
      </dgm:t>
    </dgm:pt>
    <dgm:pt modelId="{801D3C4F-F898-4E31-B3B4-83467E11FBE2}" type="sibTrans" cxnId="{C63F7E00-6540-46F5-956C-CF0B30FCBD88}">
      <dgm:prSet/>
      <dgm:spPr/>
      <dgm:t>
        <a:bodyPr/>
        <a:lstStyle/>
        <a:p>
          <a:endParaRPr lang="en-US"/>
        </a:p>
      </dgm:t>
    </dgm:pt>
    <dgm:pt modelId="{D1449688-2A2D-40D0-B2F7-44FFBF97E1FC}">
      <dgm:prSet custT="1"/>
      <dgm:spPr/>
      <dgm:t>
        <a:bodyPr/>
        <a:lstStyle/>
        <a:p>
          <a:r>
            <a:rPr lang="bn-IN" sz="3300" dirty="0" smtClean="0"/>
            <a:t> </a:t>
          </a:r>
          <a:r>
            <a:rPr lang="bn-IN" sz="4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মুরগি</a:t>
          </a:r>
          <a:r>
            <a:rPr lang="bn-IN" sz="33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300" dirty="0"/>
        </a:p>
      </dgm:t>
    </dgm:pt>
    <dgm:pt modelId="{38CCC9AE-4E24-45E6-BB45-1E8344B00417}" type="parTrans" cxnId="{A34BBA55-6498-4A03-80D7-197AD69572CF}">
      <dgm:prSet/>
      <dgm:spPr/>
      <dgm:t>
        <a:bodyPr/>
        <a:lstStyle/>
        <a:p>
          <a:endParaRPr lang="en-US"/>
        </a:p>
      </dgm:t>
    </dgm:pt>
    <dgm:pt modelId="{8597AD81-F43B-4668-B4BD-2B21BD0954AC}" type="sibTrans" cxnId="{A34BBA55-6498-4A03-80D7-197AD69572CF}">
      <dgm:prSet/>
      <dgm:spPr/>
      <dgm:t>
        <a:bodyPr/>
        <a:lstStyle/>
        <a:p>
          <a:endParaRPr lang="en-US"/>
        </a:p>
      </dgm:t>
    </dgm:pt>
    <dgm:pt modelId="{5AE37B3C-A76E-4CA6-A6AA-6A2813CF732F}" type="pres">
      <dgm:prSet presAssocID="{D9634238-9F3C-4D14-8101-2F93D8B87C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E1380D-A8EC-466D-B98E-BD895B3F4E3A}" type="pres">
      <dgm:prSet presAssocID="{56531416-8A93-413B-A03C-0AC28ED3DC46}" presName="centerShape" presStyleLbl="node0" presStyleIdx="0" presStyleCnt="1"/>
      <dgm:spPr/>
      <dgm:t>
        <a:bodyPr/>
        <a:lstStyle/>
        <a:p>
          <a:endParaRPr lang="en-US"/>
        </a:p>
      </dgm:t>
    </dgm:pt>
    <dgm:pt modelId="{A56E74BD-91D4-42E2-93A7-845995055C59}" type="pres">
      <dgm:prSet presAssocID="{54AB6700-A0F0-414E-AD44-C1CFCE7E1323}" presName="parTrans" presStyleLbl="sibTrans2D1" presStyleIdx="0" presStyleCnt="8"/>
      <dgm:spPr/>
      <dgm:t>
        <a:bodyPr/>
        <a:lstStyle/>
        <a:p>
          <a:endParaRPr lang="en-US"/>
        </a:p>
      </dgm:t>
    </dgm:pt>
    <dgm:pt modelId="{5F38CD82-9617-4664-9FE4-F563FF34C924}" type="pres">
      <dgm:prSet presAssocID="{54AB6700-A0F0-414E-AD44-C1CFCE7E1323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52AD7460-6D3A-41C9-A331-01CCC2289215}" type="pres">
      <dgm:prSet presAssocID="{21656671-0693-4FF3-989F-0DD7AE453CB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9839F-B753-4ED4-9906-30F648329A79}" type="pres">
      <dgm:prSet presAssocID="{4A2442BA-E006-4308-9EDD-C863293EA75B}" presName="parTrans" presStyleLbl="sibTrans2D1" presStyleIdx="1" presStyleCnt="8"/>
      <dgm:spPr/>
      <dgm:t>
        <a:bodyPr/>
        <a:lstStyle/>
        <a:p>
          <a:endParaRPr lang="en-US"/>
        </a:p>
      </dgm:t>
    </dgm:pt>
    <dgm:pt modelId="{26A1E93D-48FA-4312-9957-B64D8659303F}" type="pres">
      <dgm:prSet presAssocID="{4A2442BA-E006-4308-9EDD-C863293EA75B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72667706-37D6-40A7-9015-EDA5B863E14B}" type="pres">
      <dgm:prSet presAssocID="{7CB28509-96BB-4ABB-A291-22314540957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3671E-C9A4-4444-B463-85BA6E25C559}" type="pres">
      <dgm:prSet presAssocID="{641AABD3-E4A1-4806-B253-421E3B89A273}" presName="parTrans" presStyleLbl="sibTrans2D1" presStyleIdx="2" presStyleCnt="8"/>
      <dgm:spPr/>
      <dgm:t>
        <a:bodyPr/>
        <a:lstStyle/>
        <a:p>
          <a:endParaRPr lang="en-US"/>
        </a:p>
      </dgm:t>
    </dgm:pt>
    <dgm:pt modelId="{A7A35509-DEC5-4134-9851-83A159F7F17C}" type="pres">
      <dgm:prSet presAssocID="{641AABD3-E4A1-4806-B253-421E3B89A273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29F66CBA-F75F-4768-B08A-20FABB2E3F72}" type="pres">
      <dgm:prSet presAssocID="{0B62D6DC-EFD1-48E1-8FAF-5C228DC829A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E8B99-1866-4EE8-9BDA-4C8A84A271DF}" type="pres">
      <dgm:prSet presAssocID="{B40C817A-5835-4392-AF6D-60C74B590A3A}" presName="parTrans" presStyleLbl="sibTrans2D1" presStyleIdx="3" presStyleCnt="8"/>
      <dgm:spPr/>
      <dgm:t>
        <a:bodyPr/>
        <a:lstStyle/>
        <a:p>
          <a:endParaRPr lang="en-US"/>
        </a:p>
      </dgm:t>
    </dgm:pt>
    <dgm:pt modelId="{CD2AED1D-2854-41B1-BCE8-81DC4C984BA1}" type="pres">
      <dgm:prSet presAssocID="{B40C817A-5835-4392-AF6D-60C74B590A3A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2E0CE406-8B1C-4F68-AEF0-FCD646746DD9}" type="pres">
      <dgm:prSet presAssocID="{EA08A15A-E294-49A1-B96E-ADB0CB02D81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6FF63-544E-4D7A-BF91-7B941C4D6089}" type="pres">
      <dgm:prSet presAssocID="{8E01E73A-4465-4123-A0BC-7BAA2249FBEA}" presName="parTrans" presStyleLbl="sibTrans2D1" presStyleIdx="4" presStyleCnt="8"/>
      <dgm:spPr/>
      <dgm:t>
        <a:bodyPr/>
        <a:lstStyle/>
        <a:p>
          <a:endParaRPr lang="en-US"/>
        </a:p>
      </dgm:t>
    </dgm:pt>
    <dgm:pt modelId="{ADC17357-B1C9-4C33-B68A-7A820EE023A2}" type="pres">
      <dgm:prSet presAssocID="{8E01E73A-4465-4123-A0BC-7BAA2249FBEA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AF619607-2E52-42C0-A95A-AD8A84702D4C}" type="pres">
      <dgm:prSet presAssocID="{18F5663C-59BF-4F52-8B92-D7DE7F0B2C8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68870-04AE-4274-9D04-A8CEF45C9748}" type="pres">
      <dgm:prSet presAssocID="{4EEFEBC6-CDBA-4AD2-80EF-3DD975343689}" presName="parTrans" presStyleLbl="sibTrans2D1" presStyleIdx="5" presStyleCnt="8"/>
      <dgm:spPr/>
      <dgm:t>
        <a:bodyPr/>
        <a:lstStyle/>
        <a:p>
          <a:endParaRPr lang="en-US"/>
        </a:p>
      </dgm:t>
    </dgm:pt>
    <dgm:pt modelId="{ACF88221-DDAC-4B47-95C9-383D57D96053}" type="pres">
      <dgm:prSet presAssocID="{4EEFEBC6-CDBA-4AD2-80EF-3DD975343689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6E6F38CD-269D-4B69-BF36-F5AE8236C352}" type="pres">
      <dgm:prSet presAssocID="{2685DD72-6A37-4254-869B-7B6593F8719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8036A-7BDD-4865-8E52-10B9355A2221}" type="pres">
      <dgm:prSet presAssocID="{7EA9B724-AAF5-48DB-99C1-87919116FCD4}" presName="parTrans" presStyleLbl="sibTrans2D1" presStyleIdx="6" presStyleCnt="8"/>
      <dgm:spPr/>
    </dgm:pt>
    <dgm:pt modelId="{4B058C0A-861A-4B3D-AF1B-3F276383354E}" type="pres">
      <dgm:prSet presAssocID="{7EA9B724-AAF5-48DB-99C1-87919116FCD4}" presName="connectorText" presStyleLbl="sibTrans2D1" presStyleIdx="6" presStyleCnt="8"/>
      <dgm:spPr/>
    </dgm:pt>
    <dgm:pt modelId="{AC8EE3BA-43F8-4E82-A097-DD17AA7EA86C}" type="pres">
      <dgm:prSet presAssocID="{608D9EB1-4C70-4B81-8CFD-D1A19973E69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BD2E1-694C-4345-AD79-2FF51C37838F}" type="pres">
      <dgm:prSet presAssocID="{38CCC9AE-4E24-45E6-BB45-1E8344B00417}" presName="parTrans" presStyleLbl="sibTrans2D1" presStyleIdx="7" presStyleCnt="8"/>
      <dgm:spPr/>
    </dgm:pt>
    <dgm:pt modelId="{324E03A3-38C9-4D3D-8F61-7F238B8B0250}" type="pres">
      <dgm:prSet presAssocID="{38CCC9AE-4E24-45E6-BB45-1E8344B00417}" presName="connectorText" presStyleLbl="sibTrans2D1" presStyleIdx="7" presStyleCnt="8"/>
      <dgm:spPr/>
    </dgm:pt>
    <dgm:pt modelId="{F7624FDA-95C5-4820-9045-9B3CE7FF8316}" type="pres">
      <dgm:prSet presAssocID="{D1449688-2A2D-40D0-B2F7-44FFBF97E1F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2A6060-4E5D-4417-A4A2-7FA90C6992AF}" type="presOf" srcId="{D1449688-2A2D-40D0-B2F7-44FFBF97E1FC}" destId="{F7624FDA-95C5-4820-9045-9B3CE7FF8316}" srcOrd="0" destOrd="0" presId="urn:microsoft.com/office/officeart/2005/8/layout/radial5"/>
    <dgm:cxn modelId="{8D295382-C89C-4AF8-B407-7394213F2B2D}" srcId="{56531416-8A93-413B-A03C-0AC28ED3DC46}" destId="{0B62D6DC-EFD1-48E1-8FAF-5C228DC829A5}" srcOrd="2" destOrd="0" parTransId="{641AABD3-E4A1-4806-B253-421E3B89A273}" sibTransId="{3669736C-2D9A-47B1-B8EF-BC56E44785B6}"/>
    <dgm:cxn modelId="{4AE8BDA5-E927-48A7-90E2-DDB360F4327B}" srcId="{56531416-8A93-413B-A03C-0AC28ED3DC46}" destId="{EA08A15A-E294-49A1-B96E-ADB0CB02D819}" srcOrd="3" destOrd="0" parTransId="{B40C817A-5835-4392-AF6D-60C74B590A3A}" sibTransId="{DC16C31D-4607-45C6-8430-D9D5267A8A5C}"/>
    <dgm:cxn modelId="{11A765D2-9E8E-48E5-897B-B489EFAD34C2}" type="presOf" srcId="{18F5663C-59BF-4F52-8B92-D7DE7F0B2C8E}" destId="{AF619607-2E52-42C0-A95A-AD8A84702D4C}" srcOrd="0" destOrd="0" presId="urn:microsoft.com/office/officeart/2005/8/layout/radial5"/>
    <dgm:cxn modelId="{E0363EE8-2968-4716-A19F-A43E804CB8DC}" srcId="{56531416-8A93-413B-A03C-0AC28ED3DC46}" destId="{2685DD72-6A37-4254-869B-7B6593F8719D}" srcOrd="5" destOrd="0" parTransId="{4EEFEBC6-CDBA-4AD2-80EF-3DD975343689}" sibTransId="{CEC9E9E6-902E-4C05-BC4B-2CE3E8CE690C}"/>
    <dgm:cxn modelId="{940FA33F-81C0-497D-B9C7-39C946C40630}" type="presOf" srcId="{4EEFEBC6-CDBA-4AD2-80EF-3DD975343689}" destId="{ACF88221-DDAC-4B47-95C9-383D57D96053}" srcOrd="1" destOrd="0" presId="urn:microsoft.com/office/officeart/2005/8/layout/radial5"/>
    <dgm:cxn modelId="{12D30189-D3A4-471C-ADAB-3139CA9B2FC8}" type="presOf" srcId="{EA08A15A-E294-49A1-B96E-ADB0CB02D819}" destId="{2E0CE406-8B1C-4F68-AEF0-FCD646746DD9}" srcOrd="0" destOrd="0" presId="urn:microsoft.com/office/officeart/2005/8/layout/radial5"/>
    <dgm:cxn modelId="{A34BBA55-6498-4A03-80D7-197AD69572CF}" srcId="{56531416-8A93-413B-A03C-0AC28ED3DC46}" destId="{D1449688-2A2D-40D0-B2F7-44FFBF97E1FC}" srcOrd="7" destOrd="0" parTransId="{38CCC9AE-4E24-45E6-BB45-1E8344B00417}" sibTransId="{8597AD81-F43B-4668-B4BD-2B21BD0954AC}"/>
    <dgm:cxn modelId="{E52928E0-CDDC-4121-94C5-E2280740AF0F}" type="presOf" srcId="{38CCC9AE-4E24-45E6-BB45-1E8344B00417}" destId="{E74BD2E1-694C-4345-AD79-2FF51C37838F}" srcOrd="0" destOrd="0" presId="urn:microsoft.com/office/officeart/2005/8/layout/radial5"/>
    <dgm:cxn modelId="{B5371515-0887-4D1B-8608-C315E2002E43}" type="presOf" srcId="{4EEFEBC6-CDBA-4AD2-80EF-3DD975343689}" destId="{E0468870-04AE-4274-9D04-A8CEF45C9748}" srcOrd="0" destOrd="0" presId="urn:microsoft.com/office/officeart/2005/8/layout/radial5"/>
    <dgm:cxn modelId="{252D1AA8-D633-4BA7-B872-6791BA879D52}" type="presOf" srcId="{0B62D6DC-EFD1-48E1-8FAF-5C228DC829A5}" destId="{29F66CBA-F75F-4768-B08A-20FABB2E3F72}" srcOrd="0" destOrd="0" presId="urn:microsoft.com/office/officeart/2005/8/layout/radial5"/>
    <dgm:cxn modelId="{B60B4636-0DB2-4C75-A4C0-7C2E478B2B18}" type="presOf" srcId="{8E01E73A-4465-4123-A0BC-7BAA2249FBEA}" destId="{ADC17357-B1C9-4C33-B68A-7A820EE023A2}" srcOrd="1" destOrd="0" presId="urn:microsoft.com/office/officeart/2005/8/layout/radial5"/>
    <dgm:cxn modelId="{1813D896-6C96-4B12-8740-E477C651B7CE}" type="presOf" srcId="{7CB28509-96BB-4ABB-A291-223145409572}" destId="{72667706-37D6-40A7-9015-EDA5B863E14B}" srcOrd="0" destOrd="0" presId="urn:microsoft.com/office/officeart/2005/8/layout/radial5"/>
    <dgm:cxn modelId="{2A6F1B8E-6362-4B69-A062-E44082C111C0}" srcId="{D9634238-9F3C-4D14-8101-2F93D8B87CBA}" destId="{56531416-8A93-413B-A03C-0AC28ED3DC46}" srcOrd="0" destOrd="0" parTransId="{0AA47C0E-E9C6-4D20-9E3F-CCFFC924BB35}" sibTransId="{4B903939-FAFE-4E22-98FF-32EF9C350CD8}"/>
    <dgm:cxn modelId="{EA2AF42F-E0C4-4352-965E-129AF9814156}" type="presOf" srcId="{38CCC9AE-4E24-45E6-BB45-1E8344B00417}" destId="{324E03A3-38C9-4D3D-8F61-7F238B8B0250}" srcOrd="1" destOrd="0" presId="urn:microsoft.com/office/officeart/2005/8/layout/radial5"/>
    <dgm:cxn modelId="{259F6984-4B2E-4CA2-A3EF-4D58E650A9E6}" type="presOf" srcId="{B40C817A-5835-4392-AF6D-60C74B590A3A}" destId="{799E8B99-1866-4EE8-9BDA-4C8A84A271DF}" srcOrd="0" destOrd="0" presId="urn:microsoft.com/office/officeart/2005/8/layout/radial5"/>
    <dgm:cxn modelId="{696996ED-ADD9-4102-ABB9-477856CCFFD6}" type="presOf" srcId="{7EA9B724-AAF5-48DB-99C1-87919116FCD4}" destId="{4B058C0A-861A-4B3D-AF1B-3F276383354E}" srcOrd="1" destOrd="0" presId="urn:microsoft.com/office/officeart/2005/8/layout/radial5"/>
    <dgm:cxn modelId="{21AD5604-A503-41E0-BE72-39B2AF0974F2}" type="presOf" srcId="{7EA9B724-AAF5-48DB-99C1-87919116FCD4}" destId="{EFE8036A-7BDD-4865-8E52-10B9355A2221}" srcOrd="0" destOrd="0" presId="urn:microsoft.com/office/officeart/2005/8/layout/radial5"/>
    <dgm:cxn modelId="{0386C313-C337-4022-8107-62F054BF5660}" type="presOf" srcId="{21656671-0693-4FF3-989F-0DD7AE453CB5}" destId="{52AD7460-6D3A-41C9-A331-01CCC2289215}" srcOrd="0" destOrd="0" presId="urn:microsoft.com/office/officeart/2005/8/layout/radial5"/>
    <dgm:cxn modelId="{4092FCF2-5836-42FC-AB98-15FEE318E7DC}" type="presOf" srcId="{D9634238-9F3C-4D14-8101-2F93D8B87CBA}" destId="{5AE37B3C-A76E-4CA6-A6AA-6A2813CF732F}" srcOrd="0" destOrd="0" presId="urn:microsoft.com/office/officeart/2005/8/layout/radial5"/>
    <dgm:cxn modelId="{BB127B69-3510-4ECC-9D5A-DFB79FE383DC}" type="presOf" srcId="{4A2442BA-E006-4308-9EDD-C863293EA75B}" destId="{26A1E93D-48FA-4312-9957-B64D8659303F}" srcOrd="1" destOrd="0" presId="urn:microsoft.com/office/officeart/2005/8/layout/radial5"/>
    <dgm:cxn modelId="{1DCD8602-DE39-44E8-8C7F-218E9A27F0DE}" type="presOf" srcId="{641AABD3-E4A1-4806-B253-421E3B89A273}" destId="{A7A35509-DEC5-4134-9851-83A159F7F17C}" srcOrd="1" destOrd="0" presId="urn:microsoft.com/office/officeart/2005/8/layout/radial5"/>
    <dgm:cxn modelId="{6CF95443-1097-47D5-9B1C-345FD65A7F1A}" type="presOf" srcId="{641AABD3-E4A1-4806-B253-421E3B89A273}" destId="{44B3671E-C9A4-4444-B463-85BA6E25C559}" srcOrd="0" destOrd="0" presId="urn:microsoft.com/office/officeart/2005/8/layout/radial5"/>
    <dgm:cxn modelId="{4FC0F5B7-442F-4610-BA77-51FE1564D363}" srcId="{56531416-8A93-413B-A03C-0AC28ED3DC46}" destId="{18F5663C-59BF-4F52-8B92-D7DE7F0B2C8E}" srcOrd="4" destOrd="0" parTransId="{8E01E73A-4465-4123-A0BC-7BAA2249FBEA}" sibTransId="{39DC35CA-3D60-4EAC-B6F8-5D51707FEB52}"/>
    <dgm:cxn modelId="{E2E7EBD0-3FA3-4AEB-9C5F-7B84EF87B6FA}" srcId="{56531416-8A93-413B-A03C-0AC28ED3DC46}" destId="{21656671-0693-4FF3-989F-0DD7AE453CB5}" srcOrd="0" destOrd="0" parTransId="{54AB6700-A0F0-414E-AD44-C1CFCE7E1323}" sibTransId="{8C8E7411-3684-49DA-BA16-BE41D853908C}"/>
    <dgm:cxn modelId="{0E12E347-FC42-4B21-B543-2C2EFC5197F4}" type="presOf" srcId="{56531416-8A93-413B-A03C-0AC28ED3DC46}" destId="{9BE1380D-A8EC-466D-B98E-BD895B3F4E3A}" srcOrd="0" destOrd="0" presId="urn:microsoft.com/office/officeart/2005/8/layout/radial5"/>
    <dgm:cxn modelId="{67C442A4-EF1D-4146-BFB7-0FB05E7BD6FB}" type="presOf" srcId="{54AB6700-A0F0-414E-AD44-C1CFCE7E1323}" destId="{A56E74BD-91D4-42E2-93A7-845995055C59}" srcOrd="0" destOrd="0" presId="urn:microsoft.com/office/officeart/2005/8/layout/radial5"/>
    <dgm:cxn modelId="{E567DAA0-EBA9-4D4F-B0CA-807D27157357}" type="presOf" srcId="{2685DD72-6A37-4254-869B-7B6593F8719D}" destId="{6E6F38CD-269D-4B69-BF36-F5AE8236C352}" srcOrd="0" destOrd="0" presId="urn:microsoft.com/office/officeart/2005/8/layout/radial5"/>
    <dgm:cxn modelId="{C63F7E00-6540-46F5-956C-CF0B30FCBD88}" srcId="{56531416-8A93-413B-A03C-0AC28ED3DC46}" destId="{608D9EB1-4C70-4B81-8CFD-D1A19973E69B}" srcOrd="6" destOrd="0" parTransId="{7EA9B724-AAF5-48DB-99C1-87919116FCD4}" sibTransId="{801D3C4F-F898-4E31-B3B4-83467E11FBE2}"/>
    <dgm:cxn modelId="{7CA7AD75-6148-4C0E-B076-288478D41F08}" type="presOf" srcId="{8E01E73A-4465-4123-A0BC-7BAA2249FBEA}" destId="{B5D6FF63-544E-4D7A-BF91-7B941C4D6089}" srcOrd="0" destOrd="0" presId="urn:microsoft.com/office/officeart/2005/8/layout/radial5"/>
    <dgm:cxn modelId="{77FE9722-C2E9-4E90-B4A3-8D7A0AD5F979}" type="presOf" srcId="{608D9EB1-4C70-4B81-8CFD-D1A19973E69B}" destId="{AC8EE3BA-43F8-4E82-A097-DD17AA7EA86C}" srcOrd="0" destOrd="0" presId="urn:microsoft.com/office/officeart/2005/8/layout/radial5"/>
    <dgm:cxn modelId="{61485816-98DE-433E-99C3-43E27D409121}" type="presOf" srcId="{4A2442BA-E006-4308-9EDD-C863293EA75B}" destId="{7B29839F-B753-4ED4-9906-30F648329A79}" srcOrd="0" destOrd="0" presId="urn:microsoft.com/office/officeart/2005/8/layout/radial5"/>
    <dgm:cxn modelId="{3581A78E-3503-4BC6-AB20-0D556B8B7138}" srcId="{56531416-8A93-413B-A03C-0AC28ED3DC46}" destId="{7CB28509-96BB-4ABB-A291-223145409572}" srcOrd="1" destOrd="0" parTransId="{4A2442BA-E006-4308-9EDD-C863293EA75B}" sibTransId="{C6021757-1B04-4D91-8839-A9E8A6CF653E}"/>
    <dgm:cxn modelId="{51AFA259-AB40-4EDC-B6E5-FB01AB0396A6}" type="presOf" srcId="{54AB6700-A0F0-414E-AD44-C1CFCE7E1323}" destId="{5F38CD82-9617-4664-9FE4-F563FF34C924}" srcOrd="1" destOrd="0" presId="urn:microsoft.com/office/officeart/2005/8/layout/radial5"/>
    <dgm:cxn modelId="{3D09C7E4-3901-4EC7-B997-79494D2F48FD}" type="presOf" srcId="{B40C817A-5835-4392-AF6D-60C74B590A3A}" destId="{CD2AED1D-2854-41B1-BCE8-81DC4C984BA1}" srcOrd="1" destOrd="0" presId="urn:microsoft.com/office/officeart/2005/8/layout/radial5"/>
    <dgm:cxn modelId="{E23777F7-FF78-4931-ACC8-2F944B00C145}" type="presParOf" srcId="{5AE37B3C-A76E-4CA6-A6AA-6A2813CF732F}" destId="{9BE1380D-A8EC-466D-B98E-BD895B3F4E3A}" srcOrd="0" destOrd="0" presId="urn:microsoft.com/office/officeart/2005/8/layout/radial5"/>
    <dgm:cxn modelId="{FFDF2EF3-4286-40AF-BDD8-EF7FC8AC566C}" type="presParOf" srcId="{5AE37B3C-A76E-4CA6-A6AA-6A2813CF732F}" destId="{A56E74BD-91D4-42E2-93A7-845995055C59}" srcOrd="1" destOrd="0" presId="urn:microsoft.com/office/officeart/2005/8/layout/radial5"/>
    <dgm:cxn modelId="{D17BB039-B883-4276-85B7-D5DD68003B8B}" type="presParOf" srcId="{A56E74BD-91D4-42E2-93A7-845995055C59}" destId="{5F38CD82-9617-4664-9FE4-F563FF34C924}" srcOrd="0" destOrd="0" presId="urn:microsoft.com/office/officeart/2005/8/layout/radial5"/>
    <dgm:cxn modelId="{0C404946-339E-4295-9CEE-B4B3D4BD8EAD}" type="presParOf" srcId="{5AE37B3C-A76E-4CA6-A6AA-6A2813CF732F}" destId="{52AD7460-6D3A-41C9-A331-01CCC2289215}" srcOrd="2" destOrd="0" presId="urn:microsoft.com/office/officeart/2005/8/layout/radial5"/>
    <dgm:cxn modelId="{B88898FF-B3A8-4BAD-BE4E-41942F0550D0}" type="presParOf" srcId="{5AE37B3C-A76E-4CA6-A6AA-6A2813CF732F}" destId="{7B29839F-B753-4ED4-9906-30F648329A79}" srcOrd="3" destOrd="0" presId="urn:microsoft.com/office/officeart/2005/8/layout/radial5"/>
    <dgm:cxn modelId="{D8685E69-423D-4177-9CF4-1039A6212DAD}" type="presParOf" srcId="{7B29839F-B753-4ED4-9906-30F648329A79}" destId="{26A1E93D-48FA-4312-9957-B64D8659303F}" srcOrd="0" destOrd="0" presId="urn:microsoft.com/office/officeart/2005/8/layout/radial5"/>
    <dgm:cxn modelId="{87A98168-562D-40CD-9773-BDC8BA82032A}" type="presParOf" srcId="{5AE37B3C-A76E-4CA6-A6AA-6A2813CF732F}" destId="{72667706-37D6-40A7-9015-EDA5B863E14B}" srcOrd="4" destOrd="0" presId="urn:microsoft.com/office/officeart/2005/8/layout/radial5"/>
    <dgm:cxn modelId="{89D538D6-D2C7-435C-94F0-E884C898B11B}" type="presParOf" srcId="{5AE37B3C-A76E-4CA6-A6AA-6A2813CF732F}" destId="{44B3671E-C9A4-4444-B463-85BA6E25C559}" srcOrd="5" destOrd="0" presId="urn:microsoft.com/office/officeart/2005/8/layout/radial5"/>
    <dgm:cxn modelId="{4CCA6B1C-381F-4DE3-9503-2FC022D52B33}" type="presParOf" srcId="{44B3671E-C9A4-4444-B463-85BA6E25C559}" destId="{A7A35509-DEC5-4134-9851-83A159F7F17C}" srcOrd="0" destOrd="0" presId="urn:microsoft.com/office/officeart/2005/8/layout/radial5"/>
    <dgm:cxn modelId="{97ACB65C-9FB2-4D0B-A562-61798D86A77C}" type="presParOf" srcId="{5AE37B3C-A76E-4CA6-A6AA-6A2813CF732F}" destId="{29F66CBA-F75F-4768-B08A-20FABB2E3F72}" srcOrd="6" destOrd="0" presId="urn:microsoft.com/office/officeart/2005/8/layout/radial5"/>
    <dgm:cxn modelId="{42AF917F-4618-4883-8FF0-095A6EEE87B7}" type="presParOf" srcId="{5AE37B3C-A76E-4CA6-A6AA-6A2813CF732F}" destId="{799E8B99-1866-4EE8-9BDA-4C8A84A271DF}" srcOrd="7" destOrd="0" presId="urn:microsoft.com/office/officeart/2005/8/layout/radial5"/>
    <dgm:cxn modelId="{5085941F-3DE1-47EF-BC55-FFD55A1A2B2C}" type="presParOf" srcId="{799E8B99-1866-4EE8-9BDA-4C8A84A271DF}" destId="{CD2AED1D-2854-41B1-BCE8-81DC4C984BA1}" srcOrd="0" destOrd="0" presId="urn:microsoft.com/office/officeart/2005/8/layout/radial5"/>
    <dgm:cxn modelId="{C30F7BCA-2CE6-4BF0-B5F7-9CF3CD487404}" type="presParOf" srcId="{5AE37B3C-A76E-4CA6-A6AA-6A2813CF732F}" destId="{2E0CE406-8B1C-4F68-AEF0-FCD646746DD9}" srcOrd="8" destOrd="0" presId="urn:microsoft.com/office/officeart/2005/8/layout/radial5"/>
    <dgm:cxn modelId="{89073E12-46CB-48E3-95A3-A7EB9B4443BD}" type="presParOf" srcId="{5AE37B3C-A76E-4CA6-A6AA-6A2813CF732F}" destId="{B5D6FF63-544E-4D7A-BF91-7B941C4D6089}" srcOrd="9" destOrd="0" presId="urn:microsoft.com/office/officeart/2005/8/layout/radial5"/>
    <dgm:cxn modelId="{7537F16A-7F5A-41E3-9F4E-80062EDC9F19}" type="presParOf" srcId="{B5D6FF63-544E-4D7A-BF91-7B941C4D6089}" destId="{ADC17357-B1C9-4C33-B68A-7A820EE023A2}" srcOrd="0" destOrd="0" presId="urn:microsoft.com/office/officeart/2005/8/layout/radial5"/>
    <dgm:cxn modelId="{B1FFCE11-A907-41C2-A54B-05D8F4CAA455}" type="presParOf" srcId="{5AE37B3C-A76E-4CA6-A6AA-6A2813CF732F}" destId="{AF619607-2E52-42C0-A95A-AD8A84702D4C}" srcOrd="10" destOrd="0" presId="urn:microsoft.com/office/officeart/2005/8/layout/radial5"/>
    <dgm:cxn modelId="{0F95C1B5-E020-427A-B2AE-E28FCD6ED39A}" type="presParOf" srcId="{5AE37B3C-A76E-4CA6-A6AA-6A2813CF732F}" destId="{E0468870-04AE-4274-9D04-A8CEF45C9748}" srcOrd="11" destOrd="0" presId="urn:microsoft.com/office/officeart/2005/8/layout/radial5"/>
    <dgm:cxn modelId="{F8075FDF-2448-47C5-91E0-0D71D928FC37}" type="presParOf" srcId="{E0468870-04AE-4274-9D04-A8CEF45C9748}" destId="{ACF88221-DDAC-4B47-95C9-383D57D96053}" srcOrd="0" destOrd="0" presId="urn:microsoft.com/office/officeart/2005/8/layout/radial5"/>
    <dgm:cxn modelId="{9ECCA96D-5088-4AFE-B1D5-EA10C2033A0D}" type="presParOf" srcId="{5AE37B3C-A76E-4CA6-A6AA-6A2813CF732F}" destId="{6E6F38CD-269D-4B69-BF36-F5AE8236C352}" srcOrd="12" destOrd="0" presId="urn:microsoft.com/office/officeart/2005/8/layout/radial5"/>
    <dgm:cxn modelId="{A376648B-B07A-4D7F-8977-11B6F2E7D746}" type="presParOf" srcId="{5AE37B3C-A76E-4CA6-A6AA-6A2813CF732F}" destId="{EFE8036A-7BDD-4865-8E52-10B9355A2221}" srcOrd="13" destOrd="0" presId="urn:microsoft.com/office/officeart/2005/8/layout/radial5"/>
    <dgm:cxn modelId="{C5F5FC35-9137-427C-95E1-E8092A79ABC0}" type="presParOf" srcId="{EFE8036A-7BDD-4865-8E52-10B9355A2221}" destId="{4B058C0A-861A-4B3D-AF1B-3F276383354E}" srcOrd="0" destOrd="0" presId="urn:microsoft.com/office/officeart/2005/8/layout/radial5"/>
    <dgm:cxn modelId="{77BC1713-99D5-452D-A596-BE383200295C}" type="presParOf" srcId="{5AE37B3C-A76E-4CA6-A6AA-6A2813CF732F}" destId="{AC8EE3BA-43F8-4E82-A097-DD17AA7EA86C}" srcOrd="14" destOrd="0" presId="urn:microsoft.com/office/officeart/2005/8/layout/radial5"/>
    <dgm:cxn modelId="{6D52BECB-37D9-400B-800D-7C66482246E6}" type="presParOf" srcId="{5AE37B3C-A76E-4CA6-A6AA-6A2813CF732F}" destId="{E74BD2E1-694C-4345-AD79-2FF51C37838F}" srcOrd="15" destOrd="0" presId="urn:microsoft.com/office/officeart/2005/8/layout/radial5"/>
    <dgm:cxn modelId="{7BB89B32-5D60-41C7-B02A-82CB67E4A972}" type="presParOf" srcId="{E74BD2E1-694C-4345-AD79-2FF51C37838F}" destId="{324E03A3-38C9-4D3D-8F61-7F238B8B0250}" srcOrd="0" destOrd="0" presId="urn:microsoft.com/office/officeart/2005/8/layout/radial5"/>
    <dgm:cxn modelId="{914978CD-DBB2-48B0-B2E3-7964EC92C22F}" type="presParOf" srcId="{5AE37B3C-A76E-4CA6-A6AA-6A2813CF732F}" destId="{F7624FDA-95C5-4820-9045-9B3CE7FF8316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126CD-B42B-4434-9C9F-61C70AF80428}">
      <dsp:nvSpPr>
        <dsp:cNvPr id="0" name=""/>
        <dsp:cNvSpPr/>
      </dsp:nvSpPr>
      <dsp:spPr>
        <a:xfrm>
          <a:off x="3734868" y="2408349"/>
          <a:ext cx="1815929" cy="17579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u="none" kern="1200" cap="none" spc="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অমেরুদণ্ডী প্রাণী</a:t>
          </a:r>
          <a:endParaRPr lang="en-US" sz="2800" b="1" u="none" kern="1200" cap="none" spc="0" dirty="0">
            <a:ln w="0"/>
            <a:solidFill>
              <a:srgbClr val="FFC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000805" y="2665801"/>
        <a:ext cx="1284055" cy="1243087"/>
      </dsp:txXfrm>
    </dsp:sp>
    <dsp:sp modelId="{1A3735A5-FBAE-4ABF-BEAF-DDBD8226EF47}">
      <dsp:nvSpPr>
        <dsp:cNvPr id="0" name=""/>
        <dsp:cNvSpPr/>
      </dsp:nvSpPr>
      <dsp:spPr>
        <a:xfrm rot="16200000">
          <a:off x="4461106" y="1779775"/>
          <a:ext cx="363453" cy="5919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515624" y="1952685"/>
        <a:ext cx="254417" cy="355177"/>
      </dsp:txXfrm>
    </dsp:sp>
    <dsp:sp modelId="{E6D28ECE-AE1B-421F-8058-7C67A33E0A2E}">
      <dsp:nvSpPr>
        <dsp:cNvPr id="0" name=""/>
        <dsp:cNvSpPr/>
      </dsp:nvSpPr>
      <dsp:spPr>
        <a:xfrm>
          <a:off x="3772302" y="-18473"/>
          <a:ext cx="1741062" cy="17410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কেঁচো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4027275" y="236500"/>
        <a:ext cx="1231116" cy="1231116"/>
      </dsp:txXfrm>
    </dsp:sp>
    <dsp:sp modelId="{0286D5DC-BC1E-4F8A-8F19-8A7FD54FBD4F}">
      <dsp:nvSpPr>
        <dsp:cNvPr id="0" name=""/>
        <dsp:cNvSpPr/>
      </dsp:nvSpPr>
      <dsp:spPr>
        <a:xfrm>
          <a:off x="5695292" y="2991364"/>
          <a:ext cx="348099" cy="5919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695292" y="3109756"/>
        <a:ext cx="243669" cy="355177"/>
      </dsp:txXfrm>
    </dsp:sp>
    <dsp:sp modelId="{DDC498AA-DFD8-4589-950E-78DA80455DE1}">
      <dsp:nvSpPr>
        <dsp:cNvPr id="0" name=""/>
        <dsp:cNvSpPr/>
      </dsp:nvSpPr>
      <dsp:spPr>
        <a:xfrm>
          <a:off x="6207590" y="2416814"/>
          <a:ext cx="1741062" cy="174106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চিংড়ি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6462563" y="2671787"/>
        <a:ext cx="1231116" cy="1231116"/>
      </dsp:txXfrm>
    </dsp:sp>
    <dsp:sp modelId="{1ECA4BDA-7B72-486C-B26F-240C941F0024}">
      <dsp:nvSpPr>
        <dsp:cNvPr id="0" name=""/>
        <dsp:cNvSpPr/>
      </dsp:nvSpPr>
      <dsp:spPr>
        <a:xfrm rot="5400000">
          <a:off x="4473045" y="4181105"/>
          <a:ext cx="339576" cy="5919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523982" y="4248561"/>
        <a:ext cx="237703" cy="355177"/>
      </dsp:txXfrm>
    </dsp:sp>
    <dsp:sp modelId="{7BCF0863-6D84-4530-A12A-546805066510}">
      <dsp:nvSpPr>
        <dsp:cNvPr id="0" name=""/>
        <dsp:cNvSpPr/>
      </dsp:nvSpPr>
      <dsp:spPr>
        <a:xfrm>
          <a:off x="3670476" y="4807052"/>
          <a:ext cx="1944714" cy="183116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প্রজাপতি</a:t>
          </a:r>
          <a:endParaRPr lang="en-US" sz="3600" b="0" kern="1200" dirty="0">
            <a:solidFill>
              <a:schemeClr val="tx1"/>
            </a:solidFill>
          </a:endParaRPr>
        </a:p>
      </dsp:txBody>
      <dsp:txXfrm>
        <a:off x="3955273" y="5075219"/>
        <a:ext cx="1375120" cy="1294828"/>
      </dsp:txXfrm>
    </dsp:sp>
    <dsp:sp modelId="{60A22F75-DE21-4D97-87CD-73A85B42439A}">
      <dsp:nvSpPr>
        <dsp:cNvPr id="0" name=""/>
        <dsp:cNvSpPr/>
      </dsp:nvSpPr>
      <dsp:spPr>
        <a:xfrm rot="10800000">
          <a:off x="3242274" y="2991364"/>
          <a:ext cx="348099" cy="5919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346704" y="3109756"/>
        <a:ext cx="243669" cy="355177"/>
      </dsp:txXfrm>
    </dsp:sp>
    <dsp:sp modelId="{078E2B69-22D0-4045-9B15-7072739EE3E8}">
      <dsp:nvSpPr>
        <dsp:cNvPr id="0" name=""/>
        <dsp:cNvSpPr/>
      </dsp:nvSpPr>
      <dsp:spPr>
        <a:xfrm>
          <a:off x="1337014" y="2416814"/>
          <a:ext cx="1741062" cy="174106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শামুক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1591987" y="2671787"/>
        <a:ext cx="1231116" cy="1231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1380D-A8EC-466D-B98E-BD895B3F4E3A}">
      <dsp:nvSpPr>
        <dsp:cNvPr id="0" name=""/>
        <dsp:cNvSpPr/>
      </dsp:nvSpPr>
      <dsp:spPr>
        <a:xfrm>
          <a:off x="3670526" y="2466351"/>
          <a:ext cx="1648401" cy="16484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মেরুদণ্ডী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b="1" u="none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প্রাণী </a:t>
          </a:r>
          <a:endParaRPr lang="en-US" sz="3300" b="1" u="none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11929" y="2707754"/>
        <a:ext cx="1165595" cy="1165595"/>
      </dsp:txXfrm>
    </dsp:sp>
    <dsp:sp modelId="{A56E74BD-91D4-42E2-93A7-845995055C59}">
      <dsp:nvSpPr>
        <dsp:cNvPr id="0" name=""/>
        <dsp:cNvSpPr/>
      </dsp:nvSpPr>
      <dsp:spPr>
        <a:xfrm rot="16200000">
          <a:off x="4241180" y="1722085"/>
          <a:ext cx="507092" cy="560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317244" y="1910240"/>
        <a:ext cx="354964" cy="336274"/>
      </dsp:txXfrm>
    </dsp:sp>
    <dsp:sp modelId="{52AD7460-6D3A-41C9-A331-01CCC2289215}">
      <dsp:nvSpPr>
        <dsp:cNvPr id="0" name=""/>
        <dsp:cNvSpPr/>
      </dsp:nvSpPr>
      <dsp:spPr>
        <a:xfrm>
          <a:off x="3752946" y="26011"/>
          <a:ext cx="1483561" cy="14835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কুকুর</a:t>
          </a:r>
          <a:r>
            <a:rPr lang="bn-IN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70208" y="243273"/>
        <a:ext cx="1049037" cy="1049037"/>
      </dsp:txXfrm>
    </dsp:sp>
    <dsp:sp modelId="{7B29839F-B753-4ED4-9906-30F648329A79}">
      <dsp:nvSpPr>
        <dsp:cNvPr id="0" name=""/>
        <dsp:cNvSpPr/>
      </dsp:nvSpPr>
      <dsp:spPr>
        <a:xfrm rot="18900000">
          <a:off x="5152102" y="2099401"/>
          <a:ext cx="507092" cy="560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174381" y="2265277"/>
        <a:ext cx="354964" cy="336274"/>
      </dsp:txXfrm>
    </dsp:sp>
    <dsp:sp modelId="{72667706-37D6-40A7-9015-EDA5B863E14B}">
      <dsp:nvSpPr>
        <dsp:cNvPr id="0" name=""/>
        <dsp:cNvSpPr/>
      </dsp:nvSpPr>
      <dsp:spPr>
        <a:xfrm>
          <a:off x="5536806" y="764910"/>
          <a:ext cx="1483561" cy="1483561"/>
        </a:xfrm>
        <a:prstGeom prst="ellipse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পাখি </a:t>
          </a:r>
          <a:r>
            <a:rPr lang="bn-IN" sz="4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54068" y="982172"/>
        <a:ext cx="1049037" cy="1049037"/>
      </dsp:txXfrm>
    </dsp:sp>
    <dsp:sp modelId="{44B3671E-C9A4-4444-B463-85BA6E25C559}">
      <dsp:nvSpPr>
        <dsp:cNvPr id="0" name=""/>
        <dsp:cNvSpPr/>
      </dsp:nvSpPr>
      <dsp:spPr>
        <a:xfrm>
          <a:off x="5529418" y="3010323"/>
          <a:ext cx="507092" cy="560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529418" y="3122414"/>
        <a:ext cx="354964" cy="336274"/>
      </dsp:txXfrm>
    </dsp:sp>
    <dsp:sp modelId="{29F66CBA-F75F-4768-B08A-20FABB2E3F72}">
      <dsp:nvSpPr>
        <dsp:cNvPr id="0" name=""/>
        <dsp:cNvSpPr/>
      </dsp:nvSpPr>
      <dsp:spPr>
        <a:xfrm>
          <a:off x="6275705" y="2548771"/>
          <a:ext cx="1483561" cy="1483561"/>
        </a:xfrm>
        <a:prstGeom prst="ellipse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সাপ </a:t>
          </a:r>
          <a:r>
            <a:rPr lang="bn-IN" sz="4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100" kern="1200" dirty="0" smtClean="0"/>
            <a:t> </a:t>
          </a:r>
          <a:endParaRPr lang="en-US" sz="4100" kern="1200" dirty="0"/>
        </a:p>
      </dsp:txBody>
      <dsp:txXfrm>
        <a:off x="6492967" y="2766033"/>
        <a:ext cx="1049037" cy="1049037"/>
      </dsp:txXfrm>
    </dsp:sp>
    <dsp:sp modelId="{799E8B99-1866-4EE8-9BDA-4C8A84A271DF}">
      <dsp:nvSpPr>
        <dsp:cNvPr id="0" name=""/>
        <dsp:cNvSpPr/>
      </dsp:nvSpPr>
      <dsp:spPr>
        <a:xfrm rot="2700000">
          <a:off x="5152102" y="3921245"/>
          <a:ext cx="507092" cy="560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174381" y="3979551"/>
        <a:ext cx="354964" cy="336274"/>
      </dsp:txXfrm>
    </dsp:sp>
    <dsp:sp modelId="{2E0CE406-8B1C-4F68-AEF0-FCD646746DD9}">
      <dsp:nvSpPr>
        <dsp:cNvPr id="0" name=""/>
        <dsp:cNvSpPr/>
      </dsp:nvSpPr>
      <dsp:spPr>
        <a:xfrm>
          <a:off x="5536806" y="4332631"/>
          <a:ext cx="1483561" cy="1483561"/>
        </a:xfrm>
        <a:prstGeom prst="ellipse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ব্যাঙ  </a:t>
          </a:r>
          <a:endParaRPr lang="en-US" sz="4400" b="1" kern="1200" dirty="0"/>
        </a:p>
      </dsp:txBody>
      <dsp:txXfrm>
        <a:off x="5754068" y="4549893"/>
        <a:ext cx="1049037" cy="1049037"/>
      </dsp:txXfrm>
    </dsp:sp>
    <dsp:sp modelId="{B5D6FF63-544E-4D7A-BF91-7B941C4D6089}">
      <dsp:nvSpPr>
        <dsp:cNvPr id="0" name=""/>
        <dsp:cNvSpPr/>
      </dsp:nvSpPr>
      <dsp:spPr>
        <a:xfrm rot="5400000">
          <a:off x="4241180" y="4298561"/>
          <a:ext cx="507092" cy="560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317244" y="4334588"/>
        <a:ext cx="354964" cy="336274"/>
      </dsp:txXfrm>
    </dsp:sp>
    <dsp:sp modelId="{AF619607-2E52-42C0-A95A-AD8A84702D4C}">
      <dsp:nvSpPr>
        <dsp:cNvPr id="0" name=""/>
        <dsp:cNvSpPr/>
      </dsp:nvSpPr>
      <dsp:spPr>
        <a:xfrm>
          <a:off x="3752946" y="5071530"/>
          <a:ext cx="1483561" cy="1483561"/>
        </a:xfrm>
        <a:prstGeom prst="ellipse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গরু </a:t>
          </a:r>
          <a:endParaRPr lang="en-US" sz="4100" kern="1200" dirty="0"/>
        </a:p>
      </dsp:txBody>
      <dsp:txXfrm>
        <a:off x="3970208" y="5288792"/>
        <a:ext cx="1049037" cy="1049037"/>
      </dsp:txXfrm>
    </dsp:sp>
    <dsp:sp modelId="{E0468870-04AE-4274-9D04-A8CEF45C9748}">
      <dsp:nvSpPr>
        <dsp:cNvPr id="0" name=""/>
        <dsp:cNvSpPr/>
      </dsp:nvSpPr>
      <dsp:spPr>
        <a:xfrm rot="8100000">
          <a:off x="3330258" y="3921245"/>
          <a:ext cx="507092" cy="560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460107" y="3979551"/>
        <a:ext cx="354964" cy="336274"/>
      </dsp:txXfrm>
    </dsp:sp>
    <dsp:sp modelId="{6E6F38CD-269D-4B69-BF36-F5AE8236C352}">
      <dsp:nvSpPr>
        <dsp:cNvPr id="0" name=""/>
        <dsp:cNvSpPr/>
      </dsp:nvSpPr>
      <dsp:spPr>
        <a:xfrm>
          <a:off x="1969085" y="4332631"/>
          <a:ext cx="1483561" cy="1483561"/>
        </a:xfrm>
        <a:prstGeom prst="ellipse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ছাগল</a:t>
          </a:r>
          <a:r>
            <a:rPr lang="bn-IN" sz="4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4100" kern="1200" dirty="0"/>
        </a:p>
      </dsp:txBody>
      <dsp:txXfrm>
        <a:off x="2186347" y="4549893"/>
        <a:ext cx="1049037" cy="1049037"/>
      </dsp:txXfrm>
    </dsp:sp>
    <dsp:sp modelId="{EFE8036A-7BDD-4865-8E52-10B9355A2221}">
      <dsp:nvSpPr>
        <dsp:cNvPr id="0" name=""/>
        <dsp:cNvSpPr/>
      </dsp:nvSpPr>
      <dsp:spPr>
        <a:xfrm rot="10800000">
          <a:off x="2952942" y="3010323"/>
          <a:ext cx="507092" cy="560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105070" y="3122414"/>
        <a:ext cx="354964" cy="336274"/>
      </dsp:txXfrm>
    </dsp:sp>
    <dsp:sp modelId="{AC8EE3BA-43F8-4E82-A097-DD17AA7EA86C}">
      <dsp:nvSpPr>
        <dsp:cNvPr id="0" name=""/>
        <dsp:cNvSpPr/>
      </dsp:nvSpPr>
      <dsp:spPr>
        <a:xfrm>
          <a:off x="1230186" y="2548771"/>
          <a:ext cx="1483561" cy="1483561"/>
        </a:xfrm>
        <a:prstGeom prst="ellipse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মাছ</a:t>
          </a: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300" kern="1200" dirty="0"/>
        </a:p>
      </dsp:txBody>
      <dsp:txXfrm>
        <a:off x="1447448" y="2766033"/>
        <a:ext cx="1049037" cy="1049037"/>
      </dsp:txXfrm>
    </dsp:sp>
    <dsp:sp modelId="{E74BD2E1-694C-4345-AD79-2FF51C37838F}">
      <dsp:nvSpPr>
        <dsp:cNvPr id="0" name=""/>
        <dsp:cNvSpPr/>
      </dsp:nvSpPr>
      <dsp:spPr>
        <a:xfrm rot="13500000">
          <a:off x="3330258" y="2099401"/>
          <a:ext cx="507092" cy="560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460107" y="2265277"/>
        <a:ext cx="354964" cy="336274"/>
      </dsp:txXfrm>
    </dsp:sp>
    <dsp:sp modelId="{F7624FDA-95C5-4820-9045-9B3CE7FF8316}">
      <dsp:nvSpPr>
        <dsp:cNvPr id="0" name=""/>
        <dsp:cNvSpPr/>
      </dsp:nvSpPr>
      <dsp:spPr>
        <a:xfrm>
          <a:off x="1969085" y="764910"/>
          <a:ext cx="1483561" cy="1483561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kern="1200" dirty="0" smtClean="0"/>
            <a:t> </a:t>
          </a:r>
          <a:r>
            <a:rPr lang="bn-IN" sz="4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মুরগি</a:t>
          </a:r>
          <a:r>
            <a:rPr lang="bn-IN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300" kern="1200" dirty="0"/>
        </a:p>
      </dsp:txBody>
      <dsp:txXfrm>
        <a:off x="2186347" y="982172"/>
        <a:ext cx="1049037" cy="1049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AF5-28C8-4E9D-AAE6-5898FB45F57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CCC4-065D-430A-A634-5F10D17F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AF5-28C8-4E9D-AAE6-5898FB45F57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CCC4-065D-430A-A634-5F10D17F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7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AF5-28C8-4E9D-AAE6-5898FB45F57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CCC4-065D-430A-A634-5F10D17F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AF5-28C8-4E9D-AAE6-5898FB45F57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CCC4-065D-430A-A634-5F10D17F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9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AF5-28C8-4E9D-AAE6-5898FB45F57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CCC4-065D-430A-A634-5F10D17F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AF5-28C8-4E9D-AAE6-5898FB45F57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CCC4-065D-430A-A634-5F10D17F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5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AF5-28C8-4E9D-AAE6-5898FB45F57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CCC4-065D-430A-A634-5F10D17F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2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AF5-28C8-4E9D-AAE6-5898FB45F57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CCC4-065D-430A-A634-5F10D17F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6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AF5-28C8-4E9D-AAE6-5898FB45F57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CCC4-065D-430A-A634-5F10D17F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5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AF5-28C8-4E9D-AAE6-5898FB45F57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CCC4-065D-430A-A634-5F10D17F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0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AF5-28C8-4E9D-AAE6-5898FB45F57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CCC4-065D-430A-A634-5F10D17F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5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33AF5-28C8-4E9D-AAE6-5898FB45F57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BCCC4-065D-430A-A634-5F10D17F8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1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14388" y="196268"/>
            <a:ext cx="401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 </a:t>
            </a:r>
            <a:r>
              <a:rPr lang="bn-IN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60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1" y="4261071"/>
            <a:ext cx="3460573" cy="25969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7" y="1468005"/>
            <a:ext cx="3276600" cy="2124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76" y="1211931"/>
            <a:ext cx="4044205" cy="2385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r="4284"/>
          <a:stretch/>
        </p:blipFill>
        <p:spPr>
          <a:xfrm>
            <a:off x="6033633" y="3161540"/>
            <a:ext cx="3541690" cy="32113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41539" y="2145877"/>
            <a:ext cx="1825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কেঁচো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74351" y="4819396"/>
            <a:ext cx="2413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প্রজাপতি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68345" y="2145877"/>
            <a:ext cx="1825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শামুক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1538" y="4819396"/>
            <a:ext cx="1825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চিংড়ি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26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00995261"/>
              </p:ext>
            </p:extLst>
          </p:nvPr>
        </p:nvGraphicFramePr>
        <p:xfrm>
          <a:off x="1429555" y="128789"/>
          <a:ext cx="9285667" cy="6619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62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F126CD-B42B-4434-9C9F-61C70AF80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F126CD-B42B-4434-9C9F-61C70AF80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F126CD-B42B-4434-9C9F-61C70AF80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F126CD-B42B-4434-9C9F-61C70AF80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F126CD-B42B-4434-9C9F-61C70AF80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F126CD-B42B-4434-9C9F-61C70AF80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F126CD-B42B-4434-9C9F-61C70AF80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F126CD-B42B-4434-9C9F-61C70AF8042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F126CD-B42B-4434-9C9F-61C70AF804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F126CD-B42B-4434-9C9F-61C70AF8042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F126CD-B42B-4434-9C9F-61C70AF804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F126CD-B42B-4434-9C9F-61C70AF8042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F126CD-B42B-4434-9C9F-61C70AF804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F126CD-B42B-4434-9C9F-61C70AF8042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F126CD-B42B-4434-9C9F-61C70AF8042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3735A5-FBAE-4ABF-BEAF-DDBD8226E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3735A5-FBAE-4ABF-BEAF-DDBD8226E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3735A5-FBAE-4ABF-BEAF-DDBD8226E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3735A5-FBAE-4ABF-BEAF-DDBD8226E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3735A5-FBAE-4ABF-BEAF-DDBD8226E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3735A5-FBAE-4ABF-BEAF-DDBD8226E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3735A5-FBAE-4ABF-BEAF-DDBD8226E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3735A5-FBAE-4ABF-BEAF-DDBD8226EF4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3735A5-FBAE-4ABF-BEAF-DDBD8226EF4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3735A5-FBAE-4ABF-BEAF-DDBD8226EF4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3735A5-FBAE-4ABF-BEAF-DDBD8226EF4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3735A5-FBAE-4ABF-BEAF-DDBD8226EF4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3735A5-FBAE-4ABF-BEAF-DDBD8226EF4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3735A5-FBAE-4ABF-BEAF-DDBD8226EF4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3735A5-FBAE-4ABF-BEAF-DDBD8226EF4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D28ECE-AE1B-421F-8058-7C67A33E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D28ECE-AE1B-421F-8058-7C67A33E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D28ECE-AE1B-421F-8058-7C67A33E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D28ECE-AE1B-421F-8058-7C67A33E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D28ECE-AE1B-421F-8058-7C67A33E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D28ECE-AE1B-421F-8058-7C67A33E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D28ECE-AE1B-421F-8058-7C67A33E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D28ECE-AE1B-421F-8058-7C67A33E0A2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D28ECE-AE1B-421F-8058-7C67A33E0A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D28ECE-AE1B-421F-8058-7C67A33E0A2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D28ECE-AE1B-421F-8058-7C67A33E0A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D28ECE-AE1B-421F-8058-7C67A33E0A2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D28ECE-AE1B-421F-8058-7C67A33E0A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D28ECE-AE1B-421F-8058-7C67A33E0A2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D28ECE-AE1B-421F-8058-7C67A33E0A2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86D5DC-BC1E-4F8A-8F19-8A7FD54FB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86D5DC-BC1E-4F8A-8F19-8A7FD54FB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86D5DC-BC1E-4F8A-8F19-8A7FD54FB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86D5DC-BC1E-4F8A-8F19-8A7FD54FB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86D5DC-BC1E-4F8A-8F19-8A7FD54FB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86D5DC-BC1E-4F8A-8F19-8A7FD54FB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86D5DC-BC1E-4F8A-8F19-8A7FD54FB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86D5DC-BC1E-4F8A-8F19-8A7FD54FBD4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86D5DC-BC1E-4F8A-8F19-8A7FD54FBD4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86D5DC-BC1E-4F8A-8F19-8A7FD54FBD4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86D5DC-BC1E-4F8A-8F19-8A7FD54FBD4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86D5DC-BC1E-4F8A-8F19-8A7FD54FBD4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86D5DC-BC1E-4F8A-8F19-8A7FD54FBD4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86D5DC-BC1E-4F8A-8F19-8A7FD54FBD4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86D5DC-BC1E-4F8A-8F19-8A7FD54FBD4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C498AA-DFD8-4589-950E-78DA80455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C498AA-DFD8-4589-950E-78DA80455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C498AA-DFD8-4589-950E-78DA80455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C498AA-DFD8-4589-950E-78DA80455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C498AA-DFD8-4589-950E-78DA80455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C498AA-DFD8-4589-950E-78DA80455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C498AA-DFD8-4589-950E-78DA80455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C498AA-DFD8-4589-950E-78DA80455DE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C498AA-DFD8-4589-950E-78DA80455D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C498AA-DFD8-4589-950E-78DA80455DE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C498AA-DFD8-4589-950E-78DA80455D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C498AA-DFD8-4589-950E-78DA80455DE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C498AA-DFD8-4589-950E-78DA80455D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C498AA-DFD8-4589-950E-78DA80455DE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C498AA-DFD8-4589-950E-78DA80455D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A4BDA-7B72-486C-B26F-240C941F0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A4BDA-7B72-486C-B26F-240C941F0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A4BDA-7B72-486C-B26F-240C941F0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A4BDA-7B72-486C-B26F-240C941F0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A4BDA-7B72-486C-B26F-240C941F0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A4BDA-7B72-486C-B26F-240C941F0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A4BDA-7B72-486C-B26F-240C941F0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A4BDA-7B72-486C-B26F-240C941F002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A4BDA-7B72-486C-B26F-240C941F00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A4BDA-7B72-486C-B26F-240C941F002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A4BDA-7B72-486C-B26F-240C941F00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A4BDA-7B72-486C-B26F-240C941F002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A4BDA-7B72-486C-B26F-240C941F00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A4BDA-7B72-486C-B26F-240C941F002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A4BDA-7B72-486C-B26F-240C941F00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CF0863-6D84-4530-A12A-546805066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CF0863-6D84-4530-A12A-546805066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CF0863-6D84-4530-A12A-546805066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CF0863-6D84-4530-A12A-546805066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CF0863-6D84-4530-A12A-546805066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CF0863-6D84-4530-A12A-546805066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CF0863-6D84-4530-A12A-546805066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CF0863-6D84-4530-A12A-54680506651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CF0863-6D84-4530-A12A-5468050665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CF0863-6D84-4530-A12A-54680506651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CF0863-6D84-4530-A12A-5468050665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CF0863-6D84-4530-A12A-54680506651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CF0863-6D84-4530-A12A-5468050665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CF0863-6D84-4530-A12A-54680506651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CF0863-6D84-4530-A12A-5468050665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A22F75-DE21-4D97-87CD-73A85B424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A22F75-DE21-4D97-87CD-73A85B424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A22F75-DE21-4D97-87CD-73A85B424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A22F75-DE21-4D97-87CD-73A85B424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A22F75-DE21-4D97-87CD-73A85B424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A22F75-DE21-4D97-87CD-73A85B424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A22F75-DE21-4D97-87CD-73A85B424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A22F75-DE21-4D97-87CD-73A85B42439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A22F75-DE21-4D97-87CD-73A85B4243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A22F75-DE21-4D97-87CD-73A85B42439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A22F75-DE21-4D97-87CD-73A85B4243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A22F75-DE21-4D97-87CD-73A85B42439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A22F75-DE21-4D97-87CD-73A85B4243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A22F75-DE21-4D97-87CD-73A85B42439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A22F75-DE21-4D97-87CD-73A85B4243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8E2B69-22D0-4045-9B15-7072739EE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8E2B69-22D0-4045-9B15-7072739EE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8E2B69-22D0-4045-9B15-7072739EE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8E2B69-22D0-4045-9B15-7072739EE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8E2B69-22D0-4045-9B15-7072739EE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8E2B69-22D0-4045-9B15-7072739EE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8E2B69-22D0-4045-9B15-7072739EE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8E2B69-22D0-4045-9B15-7072739EE3E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8E2B69-22D0-4045-9B15-7072739EE3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8E2B69-22D0-4045-9B15-7072739EE3E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8E2B69-22D0-4045-9B15-7072739EE3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8E2B69-22D0-4045-9B15-7072739EE3E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8E2B69-22D0-4045-9B15-7072739EE3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8E2B69-22D0-4045-9B15-7072739EE3E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8E2B69-22D0-4045-9B15-7072739EE3E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95729" y="352030"/>
            <a:ext cx="3705082" cy="1260734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60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b="1" u="sng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22706" y="2441702"/>
            <a:ext cx="8862973" cy="845403"/>
            <a:chOff x="3037106" y="2152690"/>
            <a:chExt cx="8862973" cy="845403"/>
          </a:xfrm>
        </p:grpSpPr>
        <p:sp>
          <p:nvSpPr>
            <p:cNvPr id="10" name="TextBox 9"/>
            <p:cNvSpPr txBox="1"/>
            <p:nvPr/>
          </p:nvSpPr>
          <p:spPr>
            <a:xfrm>
              <a:off x="4637311" y="2152690"/>
              <a:ext cx="7262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অমেরুদণ্ডী</a:t>
              </a:r>
              <a:r>
                <a:rPr lang="en-US" sz="48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প্রাণী</a:t>
              </a:r>
              <a:r>
                <a:rPr lang="en-US" sz="4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কাকে</a:t>
              </a:r>
              <a:r>
                <a:rPr lang="en-US" sz="48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48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37106" y="2152690"/>
              <a:ext cx="1770747" cy="845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u="sng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দলঃ </a:t>
              </a:r>
              <a:endParaRPr lang="en-US" sz="4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22706" y="3509207"/>
            <a:ext cx="8966004" cy="845403"/>
            <a:chOff x="3037106" y="3523613"/>
            <a:chExt cx="8966004" cy="845403"/>
          </a:xfrm>
        </p:grpSpPr>
        <p:sp>
          <p:nvSpPr>
            <p:cNvPr id="13" name="TextBox 12"/>
            <p:cNvSpPr txBox="1"/>
            <p:nvPr/>
          </p:nvSpPr>
          <p:spPr>
            <a:xfrm>
              <a:off x="3037106" y="3523613"/>
              <a:ext cx="1770747" cy="845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u="sng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 দলঃ </a:t>
              </a:r>
              <a:endParaRPr lang="en-US" sz="4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37311" y="3523613"/>
              <a:ext cx="7365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কয়েকটি</a:t>
              </a:r>
              <a:r>
                <a:rPr lang="en-US" sz="4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অমেরুদণ্ডী</a:t>
              </a:r>
              <a:r>
                <a:rPr lang="en-US" sz="4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প্রাণীর</a:t>
              </a:r>
              <a:r>
                <a:rPr lang="en-US" sz="4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4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লেখ</a:t>
              </a:r>
              <a:r>
                <a:rPr lang="en-US" sz="4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0871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15809" y="2338943"/>
            <a:ext cx="7127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সব প্রাণীর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তাদের   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পিঠের দিকে ছোট ছোট এক সারি হাড় মিলে মেরুদণ্ড তৈরি হয়। 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প্রাণীর দেহকে দৃঢ় করে।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447" y="196268"/>
            <a:ext cx="401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</a:t>
            </a:r>
            <a:r>
              <a:rPr lang="bn-IN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60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57578" y="1146189"/>
            <a:ext cx="4373387" cy="5286017"/>
            <a:chOff x="-257578" y="1146189"/>
            <a:chExt cx="4373387" cy="52860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00" y="1146189"/>
              <a:ext cx="3968209" cy="26190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578" y="3917377"/>
              <a:ext cx="3772243" cy="2514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510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95447" y="196268"/>
            <a:ext cx="401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</a:t>
            </a:r>
            <a:r>
              <a:rPr lang="bn-IN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60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881497" y="1272583"/>
            <a:ext cx="5312653" cy="2371913"/>
            <a:chOff x="5881497" y="1272583"/>
            <a:chExt cx="5312653" cy="237191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497" y="1272583"/>
              <a:ext cx="3593807" cy="237191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368345" y="2145877"/>
              <a:ext cx="18258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পাখি   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81497" y="4193707"/>
            <a:ext cx="5312653" cy="2545772"/>
            <a:chOff x="5881497" y="4193707"/>
            <a:chExt cx="5312653" cy="25457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497" y="4193707"/>
              <a:ext cx="3818658" cy="254577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368345" y="5140868"/>
              <a:ext cx="18258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ব্যাঙ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4147" y="4193707"/>
            <a:ext cx="4932649" cy="2545772"/>
            <a:chOff x="154147" y="4193707"/>
            <a:chExt cx="4932649" cy="25457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147" y="4193707"/>
              <a:ext cx="3027738" cy="254577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260991" y="5140868"/>
              <a:ext cx="18258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সাপ   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592958" y="1011337"/>
            <a:ext cx="5643934" cy="2667000"/>
            <a:chOff x="-592958" y="1011337"/>
            <a:chExt cx="5643934" cy="2667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2958" y="1011337"/>
              <a:ext cx="4000500" cy="2667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225171" y="2145876"/>
              <a:ext cx="18258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কুকুর   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2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639340" y="1118978"/>
            <a:ext cx="4554810" cy="2410031"/>
            <a:chOff x="6639340" y="1118978"/>
            <a:chExt cx="4554810" cy="24100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340" y="1118978"/>
              <a:ext cx="2410031" cy="241003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368345" y="1816163"/>
              <a:ext cx="18258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ছাগল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95447" y="196268"/>
            <a:ext cx="401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</a:t>
            </a:r>
            <a:r>
              <a:rPr lang="bn-IN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60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281494" y="4315031"/>
            <a:ext cx="6284546" cy="2426537"/>
            <a:chOff x="-281494" y="4500562"/>
            <a:chExt cx="6284546" cy="24265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494" y="4500562"/>
              <a:ext cx="4853073" cy="242653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177247" y="5391527"/>
              <a:ext cx="18258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মাছ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1746" y="1218992"/>
            <a:ext cx="5641307" cy="2210007"/>
            <a:chOff x="361746" y="1218992"/>
            <a:chExt cx="5641307" cy="22100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746" y="1218992"/>
              <a:ext cx="3321049" cy="221000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177248" y="1775662"/>
              <a:ext cx="18258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গরু   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23876" y="3784570"/>
            <a:ext cx="4770274" cy="3142529"/>
            <a:chOff x="6423876" y="3784570"/>
            <a:chExt cx="4770274" cy="3142529"/>
          </a:xfrm>
        </p:grpSpPr>
        <p:sp>
          <p:nvSpPr>
            <p:cNvPr id="7" name="TextBox 6"/>
            <p:cNvSpPr txBox="1"/>
            <p:nvPr/>
          </p:nvSpPr>
          <p:spPr>
            <a:xfrm>
              <a:off x="9368345" y="5205997"/>
              <a:ext cx="18258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মুরগি   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10" t="17610" r="23384" b="18854"/>
            <a:stretch/>
          </p:blipFill>
          <p:spPr>
            <a:xfrm>
              <a:off x="6423876" y="3784570"/>
              <a:ext cx="2592012" cy="3142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327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71594267"/>
              </p:ext>
            </p:extLst>
          </p:nvPr>
        </p:nvGraphicFramePr>
        <p:xfrm>
          <a:off x="1687132" y="103032"/>
          <a:ext cx="8989454" cy="658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894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E1380D-A8EC-466D-B98E-BD895B3F4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E1380D-A8EC-466D-B98E-BD895B3F4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E1380D-A8EC-466D-B98E-BD895B3F4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E1380D-A8EC-466D-B98E-BD895B3F4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E1380D-A8EC-466D-B98E-BD895B3F4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E1380D-A8EC-466D-B98E-BD895B3F4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E1380D-A8EC-466D-B98E-BD895B3F4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E1380D-A8EC-466D-B98E-BD895B3F4E3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E1380D-A8EC-466D-B98E-BD895B3F4E3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E1380D-A8EC-466D-B98E-BD895B3F4E3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E1380D-A8EC-466D-B98E-BD895B3F4E3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E1380D-A8EC-466D-B98E-BD895B3F4E3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E1380D-A8EC-466D-B98E-BD895B3F4E3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E1380D-A8EC-466D-B98E-BD895B3F4E3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E1380D-A8EC-466D-B98E-BD895B3F4E3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E74BD-91D4-42E2-93A7-845995055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E74BD-91D4-42E2-93A7-845995055C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E74BD-91D4-42E2-93A7-845995055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E74BD-91D4-42E2-93A7-845995055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E74BD-91D4-42E2-93A7-845995055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E74BD-91D4-42E2-93A7-845995055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E74BD-91D4-42E2-93A7-845995055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E74BD-91D4-42E2-93A7-845995055C5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E74BD-91D4-42E2-93A7-845995055C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E74BD-91D4-42E2-93A7-845995055C5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E74BD-91D4-42E2-93A7-845995055C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E74BD-91D4-42E2-93A7-845995055C5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E74BD-91D4-42E2-93A7-845995055C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E74BD-91D4-42E2-93A7-845995055C5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E74BD-91D4-42E2-93A7-845995055C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AD7460-6D3A-41C9-A331-01CCC2289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AD7460-6D3A-41C9-A331-01CCC22892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AD7460-6D3A-41C9-A331-01CCC2289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AD7460-6D3A-41C9-A331-01CCC2289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AD7460-6D3A-41C9-A331-01CCC2289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AD7460-6D3A-41C9-A331-01CCC2289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AD7460-6D3A-41C9-A331-01CCC2289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AD7460-6D3A-41C9-A331-01CCC228921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AD7460-6D3A-41C9-A331-01CCC228921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AD7460-6D3A-41C9-A331-01CCC228921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AD7460-6D3A-41C9-A331-01CCC228921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AD7460-6D3A-41C9-A331-01CCC228921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AD7460-6D3A-41C9-A331-01CCC228921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AD7460-6D3A-41C9-A331-01CCC228921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AD7460-6D3A-41C9-A331-01CCC228921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29839F-B753-4ED4-9906-30F648329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29839F-B753-4ED4-9906-30F648329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29839F-B753-4ED4-9906-30F648329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29839F-B753-4ED4-9906-30F648329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29839F-B753-4ED4-9906-30F648329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29839F-B753-4ED4-9906-30F648329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29839F-B753-4ED4-9906-30F648329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29839F-B753-4ED4-9906-30F648329A7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29839F-B753-4ED4-9906-30F648329A7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29839F-B753-4ED4-9906-30F648329A7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29839F-B753-4ED4-9906-30F648329A7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29839F-B753-4ED4-9906-30F648329A7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29839F-B753-4ED4-9906-30F648329A7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29839F-B753-4ED4-9906-30F648329A7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29839F-B753-4ED4-9906-30F648329A7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67706-37D6-40A7-9015-EDA5B863E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67706-37D6-40A7-9015-EDA5B863E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67706-37D6-40A7-9015-EDA5B863E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67706-37D6-40A7-9015-EDA5B863E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67706-37D6-40A7-9015-EDA5B863E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67706-37D6-40A7-9015-EDA5B863E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67706-37D6-40A7-9015-EDA5B863E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67706-37D6-40A7-9015-EDA5B863E14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67706-37D6-40A7-9015-EDA5B863E1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67706-37D6-40A7-9015-EDA5B863E14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67706-37D6-40A7-9015-EDA5B863E1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67706-37D6-40A7-9015-EDA5B863E14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67706-37D6-40A7-9015-EDA5B863E1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67706-37D6-40A7-9015-EDA5B863E14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67706-37D6-40A7-9015-EDA5B863E14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B3671E-C9A4-4444-B463-85BA6E25C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B3671E-C9A4-4444-B463-85BA6E25C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B3671E-C9A4-4444-B463-85BA6E25C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B3671E-C9A4-4444-B463-85BA6E25C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B3671E-C9A4-4444-B463-85BA6E25C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B3671E-C9A4-4444-B463-85BA6E25C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B3671E-C9A4-4444-B463-85BA6E25C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B3671E-C9A4-4444-B463-85BA6E25C55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B3671E-C9A4-4444-B463-85BA6E25C5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B3671E-C9A4-4444-B463-85BA6E25C55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B3671E-C9A4-4444-B463-85BA6E25C5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B3671E-C9A4-4444-B463-85BA6E25C55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B3671E-C9A4-4444-B463-85BA6E25C5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B3671E-C9A4-4444-B463-85BA6E25C55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B3671E-C9A4-4444-B463-85BA6E25C5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F66CBA-F75F-4768-B08A-20FABB2E3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F66CBA-F75F-4768-B08A-20FABB2E3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F66CBA-F75F-4768-B08A-20FABB2E3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F66CBA-F75F-4768-B08A-20FABB2E3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F66CBA-F75F-4768-B08A-20FABB2E3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F66CBA-F75F-4768-B08A-20FABB2E3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F66CBA-F75F-4768-B08A-20FABB2E3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F66CBA-F75F-4768-B08A-20FABB2E3F7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F66CBA-F75F-4768-B08A-20FABB2E3F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F66CBA-F75F-4768-B08A-20FABB2E3F7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F66CBA-F75F-4768-B08A-20FABB2E3F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F66CBA-F75F-4768-B08A-20FABB2E3F7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F66CBA-F75F-4768-B08A-20FABB2E3F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F66CBA-F75F-4768-B08A-20FABB2E3F7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F66CBA-F75F-4768-B08A-20FABB2E3F7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9E8B99-1866-4EE8-9BDA-4C8A84A27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9E8B99-1866-4EE8-9BDA-4C8A84A27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9E8B99-1866-4EE8-9BDA-4C8A84A27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9E8B99-1866-4EE8-9BDA-4C8A84A27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9E8B99-1866-4EE8-9BDA-4C8A84A27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9E8B99-1866-4EE8-9BDA-4C8A84A27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9E8B99-1866-4EE8-9BDA-4C8A84A27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9E8B99-1866-4EE8-9BDA-4C8A84A271D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9E8B99-1866-4EE8-9BDA-4C8A84A271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9E8B99-1866-4EE8-9BDA-4C8A84A271D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9E8B99-1866-4EE8-9BDA-4C8A84A271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9E8B99-1866-4EE8-9BDA-4C8A84A271D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9E8B99-1866-4EE8-9BDA-4C8A84A271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9E8B99-1866-4EE8-9BDA-4C8A84A271D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9E8B99-1866-4EE8-9BDA-4C8A84A271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0CE406-8B1C-4F68-AEF0-FCD646746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0CE406-8B1C-4F68-AEF0-FCD646746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0CE406-8B1C-4F68-AEF0-FCD646746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0CE406-8B1C-4F68-AEF0-FCD646746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0CE406-8B1C-4F68-AEF0-FCD646746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0CE406-8B1C-4F68-AEF0-FCD646746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0CE406-8B1C-4F68-AEF0-FCD646746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0CE406-8B1C-4F68-AEF0-FCD646746DD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0CE406-8B1C-4F68-AEF0-FCD646746D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0CE406-8B1C-4F68-AEF0-FCD646746DD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0CE406-8B1C-4F68-AEF0-FCD646746D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0CE406-8B1C-4F68-AEF0-FCD646746DD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0CE406-8B1C-4F68-AEF0-FCD646746D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0CE406-8B1C-4F68-AEF0-FCD646746DD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0CE406-8B1C-4F68-AEF0-FCD646746D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D6FF63-544E-4D7A-BF91-7B941C4D6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D6FF63-544E-4D7A-BF91-7B941C4D6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D6FF63-544E-4D7A-BF91-7B941C4D6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D6FF63-544E-4D7A-BF91-7B941C4D6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D6FF63-544E-4D7A-BF91-7B941C4D6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D6FF63-544E-4D7A-BF91-7B941C4D6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D6FF63-544E-4D7A-BF91-7B941C4D6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D6FF63-544E-4D7A-BF91-7B941C4D608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D6FF63-544E-4D7A-BF91-7B941C4D60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D6FF63-544E-4D7A-BF91-7B941C4D608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D6FF63-544E-4D7A-BF91-7B941C4D60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D6FF63-544E-4D7A-BF91-7B941C4D608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D6FF63-544E-4D7A-BF91-7B941C4D60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D6FF63-544E-4D7A-BF91-7B941C4D608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D6FF63-544E-4D7A-BF91-7B941C4D60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619607-2E52-42C0-A95A-AD8A84702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619607-2E52-42C0-A95A-AD8A84702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619607-2E52-42C0-A95A-AD8A84702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619607-2E52-42C0-A95A-AD8A84702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619607-2E52-42C0-A95A-AD8A84702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619607-2E52-42C0-A95A-AD8A84702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619607-2E52-42C0-A95A-AD8A84702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619607-2E52-42C0-A95A-AD8A84702D4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619607-2E52-42C0-A95A-AD8A84702D4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619607-2E52-42C0-A95A-AD8A84702D4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619607-2E52-42C0-A95A-AD8A84702D4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619607-2E52-42C0-A95A-AD8A84702D4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619607-2E52-42C0-A95A-AD8A84702D4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619607-2E52-42C0-A95A-AD8A84702D4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619607-2E52-42C0-A95A-AD8A84702D4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68870-04AE-4274-9D04-A8CEF45C9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68870-04AE-4274-9D04-A8CEF45C9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68870-04AE-4274-9D04-A8CEF45C9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68870-04AE-4274-9D04-A8CEF45C9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68870-04AE-4274-9D04-A8CEF45C9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68870-04AE-4274-9D04-A8CEF45C9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68870-04AE-4274-9D04-A8CEF45C9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68870-04AE-4274-9D04-A8CEF45C974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68870-04AE-4274-9D04-A8CEF45C97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68870-04AE-4274-9D04-A8CEF45C974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68870-04AE-4274-9D04-A8CEF45C97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68870-04AE-4274-9D04-A8CEF45C974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68870-04AE-4274-9D04-A8CEF45C97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68870-04AE-4274-9D04-A8CEF45C974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468870-04AE-4274-9D04-A8CEF45C97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6F38CD-269D-4B69-BF36-F5AE8236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6F38CD-269D-4B69-BF36-F5AE8236C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6F38CD-269D-4B69-BF36-F5AE8236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6F38CD-269D-4B69-BF36-F5AE8236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6F38CD-269D-4B69-BF36-F5AE8236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6F38CD-269D-4B69-BF36-F5AE8236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6F38CD-269D-4B69-BF36-F5AE8236C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6F38CD-269D-4B69-BF36-F5AE8236C35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6F38CD-269D-4B69-BF36-F5AE8236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6F38CD-269D-4B69-BF36-F5AE8236C35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6F38CD-269D-4B69-BF36-F5AE8236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6F38CD-269D-4B69-BF36-F5AE8236C35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6F38CD-269D-4B69-BF36-F5AE8236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6F38CD-269D-4B69-BF36-F5AE8236C35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6F38CD-269D-4B69-BF36-F5AE8236C35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8036A-7BDD-4865-8E52-10B9355A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8036A-7BDD-4865-8E52-10B9355A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8036A-7BDD-4865-8E52-10B9355A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8036A-7BDD-4865-8E52-10B9355A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8036A-7BDD-4865-8E52-10B9355A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8036A-7BDD-4865-8E52-10B9355A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8036A-7BDD-4865-8E52-10B9355A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8036A-7BDD-4865-8E52-10B9355A222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8036A-7BDD-4865-8E52-10B9355A222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8036A-7BDD-4865-8E52-10B9355A222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8036A-7BDD-4865-8E52-10B9355A222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8036A-7BDD-4865-8E52-10B9355A222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8036A-7BDD-4865-8E52-10B9355A222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8036A-7BDD-4865-8E52-10B9355A222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8036A-7BDD-4865-8E52-10B9355A222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EE3BA-43F8-4E82-A097-DD17AA7EA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EE3BA-43F8-4E82-A097-DD17AA7EA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EE3BA-43F8-4E82-A097-DD17AA7EA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EE3BA-43F8-4E82-A097-DD17AA7EA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EE3BA-43F8-4E82-A097-DD17AA7EA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EE3BA-43F8-4E82-A097-DD17AA7EA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EE3BA-43F8-4E82-A097-DD17AA7EA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EE3BA-43F8-4E82-A097-DD17AA7EA86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EE3BA-43F8-4E82-A097-DD17AA7EA86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EE3BA-43F8-4E82-A097-DD17AA7EA86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EE3BA-43F8-4E82-A097-DD17AA7EA86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EE3BA-43F8-4E82-A097-DD17AA7EA86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EE3BA-43F8-4E82-A097-DD17AA7EA86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EE3BA-43F8-4E82-A097-DD17AA7EA86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EE3BA-43F8-4E82-A097-DD17AA7EA86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4BD2E1-694C-4345-AD79-2FF51C378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4BD2E1-694C-4345-AD79-2FF51C378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4BD2E1-694C-4345-AD79-2FF51C378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4BD2E1-694C-4345-AD79-2FF51C378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4BD2E1-694C-4345-AD79-2FF51C378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4BD2E1-694C-4345-AD79-2FF51C378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4BD2E1-694C-4345-AD79-2FF51C378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4BD2E1-694C-4345-AD79-2FF51C37838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4BD2E1-694C-4345-AD79-2FF51C37838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4BD2E1-694C-4345-AD79-2FF51C37838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4BD2E1-694C-4345-AD79-2FF51C37838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4BD2E1-694C-4345-AD79-2FF51C37838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4BD2E1-694C-4345-AD79-2FF51C37838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4BD2E1-694C-4345-AD79-2FF51C37838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4BD2E1-694C-4345-AD79-2FF51C37838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624FDA-95C5-4820-9045-9B3CE7FF8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624FDA-95C5-4820-9045-9B3CE7FF8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624FDA-95C5-4820-9045-9B3CE7FF8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624FDA-95C5-4820-9045-9B3CE7FF8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624FDA-95C5-4820-9045-9B3CE7FF8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624FDA-95C5-4820-9045-9B3CE7FF8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624FDA-95C5-4820-9045-9B3CE7FF8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624FDA-95C5-4820-9045-9B3CE7FF831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624FDA-95C5-4820-9045-9B3CE7FF831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624FDA-95C5-4820-9045-9B3CE7FF831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624FDA-95C5-4820-9045-9B3CE7FF831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624FDA-95C5-4820-9045-9B3CE7FF831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624FDA-95C5-4820-9045-9B3CE7FF831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624FDA-95C5-4820-9045-9B3CE7FF831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624FDA-95C5-4820-9045-9B3CE7FF831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33478" y="872729"/>
            <a:ext cx="3380965" cy="1496984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58792"/>
              </a:avLst>
            </a:prstTxWarp>
            <a:spAutoFit/>
          </a:bodyPr>
          <a:lstStyle/>
          <a:p>
            <a:r>
              <a:rPr lang="bn-IN" sz="48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u="sng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006" y="3375768"/>
            <a:ext cx="10689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ণ্ডী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65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2729" y="482434"/>
            <a:ext cx="8067221" cy="1094125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4115"/>
                <a:gd name="adj2" fmla="val 0"/>
              </a:avLst>
            </a:prstTxWarp>
            <a:spAutoFit/>
          </a:bodyPr>
          <a:lstStyle/>
          <a:p>
            <a:r>
              <a:rPr lang="bn-BD" sz="54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 </a:t>
            </a:r>
            <a:r>
              <a:rPr lang="bn-BD" sz="54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endParaRPr lang="en-US" sz="54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2729" y="5904965"/>
            <a:ext cx="766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নিরবে পড়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70854" y="1787794"/>
            <a:ext cx="5559191" cy="3907611"/>
            <a:chOff x="2500592" y="1853109"/>
            <a:chExt cx="5145009" cy="336279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3648" y="1853109"/>
              <a:ext cx="2591953" cy="336279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592" y="1853109"/>
              <a:ext cx="2553056" cy="3362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24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5060" y="0"/>
            <a:ext cx="3245590" cy="14037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6000" u="sng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000" u="sng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0465" y="1979178"/>
            <a:ext cx="111416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………..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…………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63789" y="1796930"/>
            <a:ext cx="694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29727" y="2424038"/>
            <a:ext cx="1776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ণ্ডী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0927" y="3076312"/>
            <a:ext cx="927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দৃঢ়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94122" y="3768860"/>
            <a:ext cx="1776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</a:t>
            </a:r>
            <a:r>
              <a:rPr lang="en-US" sz="4400" b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ণ্ড  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63789" y="4432805"/>
            <a:ext cx="2055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ণ্ডী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32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31" grpId="0"/>
      <p:bldP spid="32" grpId="0"/>
      <p:bldP spid="33" grpId="0"/>
      <p:bldP spid="34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2880"/>
            <a:ext cx="12214896" cy="6899053"/>
            <a:chOff x="0" y="-12880"/>
            <a:chExt cx="12214896" cy="68990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880"/>
              <a:ext cx="12214896" cy="689905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1" y="1446628"/>
              <a:ext cx="3555613" cy="3723193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236890" y="873617"/>
            <a:ext cx="4343400" cy="2215991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58718"/>
              </a:avLst>
            </a:prstTxWarp>
            <a:spAutoFit/>
          </a:bodyPr>
          <a:lstStyle/>
          <a:p>
            <a:r>
              <a:rPr lang="en-US" sz="13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2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40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4038" y="1081017"/>
            <a:ext cx="4322380" cy="1275816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6250"/>
                <a:gd name="adj2" fmla="val 291"/>
              </a:avLst>
            </a:prstTxWarp>
            <a:spAutoFit/>
          </a:bodyPr>
          <a:lstStyle/>
          <a:p>
            <a:r>
              <a:rPr lang="bn-BD" sz="5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6189" y="3894803"/>
            <a:ext cx="103450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মেরুদণ্ডী ও অমেরুদণ্ডী প্রাণীর মধ্যে পার্থক্য লিখে আনবে? 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45033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74"/>
            <a:ext cx="12192000" cy="6856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097388"/>
            <a:ext cx="4038600" cy="178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63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88160" y="356316"/>
            <a:ext cx="8009750" cy="5837420"/>
            <a:chOff x="1123010" y="304800"/>
            <a:chExt cx="8009750" cy="5837420"/>
          </a:xfrm>
        </p:grpSpPr>
        <p:sp>
          <p:nvSpPr>
            <p:cNvPr id="10" name="Rectangle 9"/>
            <p:cNvSpPr/>
            <p:nvPr/>
          </p:nvSpPr>
          <p:spPr>
            <a:xfrm>
              <a:off x="1123010" y="1494020"/>
              <a:ext cx="3810000" cy="46482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57124" y="1593104"/>
              <a:ext cx="2372765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পরিচিতি: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32135" y="2647740"/>
              <a:ext cx="3239990" cy="33547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শ্রেণি: </a:t>
              </a:r>
              <a:r>
                <a:rPr lang="bn-IN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তৃতীয় </a:t>
              </a:r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বিষয়: </a:t>
              </a:r>
              <a:r>
                <a:rPr lang="en-US" sz="3200" b="1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6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36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২ (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প্রাণী</a:t>
              </a:r>
              <a:r>
                <a:rPr lang="en-US" sz="36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3600" b="1" dirty="0" smtClean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</a:p>
            <a:p>
              <a:pPr algn="ctr"/>
              <a:r>
                <a:rPr lang="bn-BD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পৃষ্ঠা: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১১  </a:t>
              </a:r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IN" sz="36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৪০ মিনিট</a:t>
              </a:r>
              <a:r>
                <a:rPr lang="bn-IN" sz="36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bn-BD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endParaRPr>
            </a:p>
          </p:txBody>
        </p:sp>
        <p:sp>
          <p:nvSpPr>
            <p:cNvPr id="13" name="32-Point Star 12"/>
            <p:cNvSpPr/>
            <p:nvPr/>
          </p:nvSpPr>
          <p:spPr>
            <a:xfrm>
              <a:off x="1244180" y="222479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32-Point Star 13"/>
            <p:cNvSpPr/>
            <p:nvPr/>
          </p:nvSpPr>
          <p:spPr>
            <a:xfrm>
              <a:off x="1610190" y="222479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32-Point Star 14"/>
            <p:cNvSpPr/>
            <p:nvPr/>
          </p:nvSpPr>
          <p:spPr>
            <a:xfrm>
              <a:off x="1976200" y="222479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32-Point Star 15"/>
            <p:cNvSpPr/>
            <p:nvPr/>
          </p:nvSpPr>
          <p:spPr>
            <a:xfrm>
              <a:off x="2342210" y="222479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32-Point Star 16"/>
            <p:cNvSpPr/>
            <p:nvPr/>
          </p:nvSpPr>
          <p:spPr>
            <a:xfrm>
              <a:off x="2708220" y="222479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32-Point Star 17"/>
            <p:cNvSpPr/>
            <p:nvPr/>
          </p:nvSpPr>
          <p:spPr>
            <a:xfrm>
              <a:off x="3074230" y="222479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32-Point Star 18"/>
            <p:cNvSpPr/>
            <p:nvPr/>
          </p:nvSpPr>
          <p:spPr>
            <a:xfrm>
              <a:off x="3440240" y="222479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32-Point Star 19"/>
            <p:cNvSpPr/>
            <p:nvPr/>
          </p:nvSpPr>
          <p:spPr>
            <a:xfrm>
              <a:off x="3806250" y="222479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32-Point Star 20"/>
            <p:cNvSpPr/>
            <p:nvPr/>
          </p:nvSpPr>
          <p:spPr>
            <a:xfrm>
              <a:off x="4172260" y="222479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32-Point Star 21"/>
            <p:cNvSpPr/>
            <p:nvPr/>
          </p:nvSpPr>
          <p:spPr>
            <a:xfrm>
              <a:off x="4538270" y="222479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32-Point Star 22"/>
            <p:cNvSpPr/>
            <p:nvPr/>
          </p:nvSpPr>
          <p:spPr>
            <a:xfrm>
              <a:off x="1245430" y="559258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32-Point Star 23"/>
            <p:cNvSpPr/>
            <p:nvPr/>
          </p:nvSpPr>
          <p:spPr>
            <a:xfrm>
              <a:off x="1611440" y="559258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32-Point Star 24"/>
            <p:cNvSpPr/>
            <p:nvPr/>
          </p:nvSpPr>
          <p:spPr>
            <a:xfrm>
              <a:off x="1977450" y="559258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32-Point Star 25"/>
            <p:cNvSpPr/>
            <p:nvPr/>
          </p:nvSpPr>
          <p:spPr>
            <a:xfrm>
              <a:off x="2343460" y="559258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32-Point Star 26"/>
            <p:cNvSpPr/>
            <p:nvPr/>
          </p:nvSpPr>
          <p:spPr>
            <a:xfrm>
              <a:off x="2709470" y="559258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32-Point Star 27"/>
            <p:cNvSpPr/>
            <p:nvPr/>
          </p:nvSpPr>
          <p:spPr>
            <a:xfrm>
              <a:off x="3075480" y="559258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32-Point Star 28"/>
            <p:cNvSpPr/>
            <p:nvPr/>
          </p:nvSpPr>
          <p:spPr>
            <a:xfrm>
              <a:off x="3441490" y="559258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32-Point Star 29"/>
            <p:cNvSpPr/>
            <p:nvPr/>
          </p:nvSpPr>
          <p:spPr>
            <a:xfrm>
              <a:off x="3807500" y="559258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32-Point Star 30"/>
            <p:cNvSpPr/>
            <p:nvPr/>
          </p:nvSpPr>
          <p:spPr>
            <a:xfrm>
              <a:off x="4173510" y="559258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32-Point Star 31"/>
            <p:cNvSpPr/>
            <p:nvPr/>
          </p:nvSpPr>
          <p:spPr>
            <a:xfrm>
              <a:off x="4539520" y="559258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322760" y="1494020"/>
              <a:ext cx="3810000" cy="46482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11904" y="1593104"/>
              <a:ext cx="2828018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 পরিচিতি: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337202" y="2613207"/>
              <a:ext cx="3692036" cy="304698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বকুল</a:t>
              </a:r>
              <a:r>
                <a:rPr lang="en-US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pPr algn="ctr"/>
              <a:r>
                <a:rPr lang="bn-IN" sz="2800" dirty="0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নূরুল্যাবাদ</a:t>
              </a:r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সরকারি </a:t>
              </a:r>
              <a:endPara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 </a:t>
              </a:r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</a:p>
            <a:p>
              <a:pPr algn="ctr"/>
              <a:r>
                <a:rPr lang="en-US" sz="2800" b="1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মান্দা</a:t>
              </a:r>
              <a:r>
                <a:rPr lang="en-US" sz="28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নওগাঁ ।</a:t>
              </a:r>
            </a:p>
            <a:p>
              <a:pPr algn="ctr"/>
              <a:r>
                <a:rPr lang="en-US" sz="2800" b="1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28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০১৭২৩৫০১০৩৫ </a:t>
              </a:r>
            </a:p>
            <a:p>
              <a:pPr algn="ctr"/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E-mail: bislam.k98@gmail.com</a:t>
              </a:r>
              <a:r>
                <a:rPr lang="bn-IN" sz="2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endPara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32-Point Star 35"/>
            <p:cNvSpPr/>
            <p:nvPr/>
          </p:nvSpPr>
          <p:spPr>
            <a:xfrm>
              <a:off x="5472660" y="221105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32-Point Star 36"/>
            <p:cNvSpPr/>
            <p:nvPr/>
          </p:nvSpPr>
          <p:spPr>
            <a:xfrm>
              <a:off x="5838670" y="221105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32-Point Star 37"/>
            <p:cNvSpPr/>
            <p:nvPr/>
          </p:nvSpPr>
          <p:spPr>
            <a:xfrm>
              <a:off x="6204680" y="221105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32-Point Star 38"/>
            <p:cNvSpPr/>
            <p:nvPr/>
          </p:nvSpPr>
          <p:spPr>
            <a:xfrm>
              <a:off x="6570690" y="221105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32-Point Star 39"/>
            <p:cNvSpPr/>
            <p:nvPr/>
          </p:nvSpPr>
          <p:spPr>
            <a:xfrm>
              <a:off x="6936700" y="221105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32-Point Star 40"/>
            <p:cNvSpPr/>
            <p:nvPr/>
          </p:nvSpPr>
          <p:spPr>
            <a:xfrm>
              <a:off x="7302710" y="221105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32-Point Star 41"/>
            <p:cNvSpPr/>
            <p:nvPr/>
          </p:nvSpPr>
          <p:spPr>
            <a:xfrm>
              <a:off x="7668720" y="221105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32-Point Star 42"/>
            <p:cNvSpPr/>
            <p:nvPr/>
          </p:nvSpPr>
          <p:spPr>
            <a:xfrm>
              <a:off x="8034730" y="221105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32-Point Star 43"/>
            <p:cNvSpPr/>
            <p:nvPr/>
          </p:nvSpPr>
          <p:spPr>
            <a:xfrm>
              <a:off x="8400740" y="221105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32-Point Star 44"/>
            <p:cNvSpPr/>
            <p:nvPr/>
          </p:nvSpPr>
          <p:spPr>
            <a:xfrm>
              <a:off x="8766750" y="221105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32-Point Star 45"/>
            <p:cNvSpPr/>
            <p:nvPr/>
          </p:nvSpPr>
          <p:spPr>
            <a:xfrm>
              <a:off x="5458920" y="556260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32-Point Star 46"/>
            <p:cNvSpPr/>
            <p:nvPr/>
          </p:nvSpPr>
          <p:spPr>
            <a:xfrm>
              <a:off x="5824930" y="556260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32-Point Star 47"/>
            <p:cNvSpPr/>
            <p:nvPr/>
          </p:nvSpPr>
          <p:spPr>
            <a:xfrm>
              <a:off x="6190940" y="556260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32-Point Star 48"/>
            <p:cNvSpPr/>
            <p:nvPr/>
          </p:nvSpPr>
          <p:spPr>
            <a:xfrm>
              <a:off x="6556950" y="556260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32-Point Star 49"/>
            <p:cNvSpPr/>
            <p:nvPr/>
          </p:nvSpPr>
          <p:spPr>
            <a:xfrm>
              <a:off x="6922960" y="556260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32-Point Star 50"/>
            <p:cNvSpPr/>
            <p:nvPr/>
          </p:nvSpPr>
          <p:spPr>
            <a:xfrm>
              <a:off x="7288970" y="556260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32-Point Star 51"/>
            <p:cNvSpPr/>
            <p:nvPr/>
          </p:nvSpPr>
          <p:spPr>
            <a:xfrm>
              <a:off x="7654980" y="556260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32-Point Star 52"/>
            <p:cNvSpPr/>
            <p:nvPr/>
          </p:nvSpPr>
          <p:spPr>
            <a:xfrm>
              <a:off x="8020990" y="556260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32-Point Star 53"/>
            <p:cNvSpPr/>
            <p:nvPr/>
          </p:nvSpPr>
          <p:spPr>
            <a:xfrm>
              <a:off x="8387000" y="556260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32-Point Star 54"/>
            <p:cNvSpPr/>
            <p:nvPr/>
          </p:nvSpPr>
          <p:spPr>
            <a:xfrm>
              <a:off x="8753010" y="5562600"/>
              <a:ext cx="228600" cy="228600"/>
            </a:xfrm>
            <a:prstGeom prst="star3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938412" y="304800"/>
              <a:ext cx="21707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600" b="1" spc="150" dirty="0" err="1">
                  <a:ln w="11430"/>
                  <a:solidFill>
                    <a:schemeClr val="accent4">
                      <a:lumMod val="75000"/>
                    </a:schemeClr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en-US" sz="5400" b="1" spc="150" dirty="0" err="1">
                  <a:ln w="11430"/>
                  <a:solidFill>
                    <a:schemeClr val="accent4">
                      <a:lumMod val="75000"/>
                    </a:schemeClr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রিচিতি</a:t>
              </a:r>
              <a:endParaRPr lang="en-US" sz="5400" b="1" spc="1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70" y="1777410"/>
            <a:ext cx="2946190" cy="3925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50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2391" y="276367"/>
            <a:ext cx="3661445" cy="156531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7200" b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184" y="2426996"/>
            <a:ext cx="116278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পরিবেশের বিভিন্ন প্রাণীর নাম উল্লেখ করতে পারবে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২.৩.২   খাদ্যের জন্য মানুষের প্রাণীদের ওপর নির্ভরশীলতার চিত্র অঙ্কন করতে পারবে।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/>
              <a:t>	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4449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448048" y="307964"/>
            <a:ext cx="7674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8047" y="908147"/>
            <a:ext cx="7133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BD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9234" y="552054"/>
            <a:ext cx="10624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54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-172501" y="1327162"/>
            <a:ext cx="12588525" cy="5706394"/>
            <a:chOff x="-172501" y="1327162"/>
            <a:chExt cx="12588525" cy="570639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354" y="1719474"/>
              <a:ext cx="1982861" cy="198286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216" y="2240451"/>
              <a:ext cx="2619375" cy="17430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758" y="4565797"/>
              <a:ext cx="3523654" cy="234910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728" y="4933992"/>
              <a:ext cx="4199128" cy="20995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501" y="4357949"/>
              <a:ext cx="3602178" cy="237743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5524" y="3946865"/>
              <a:ext cx="4000500" cy="2667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22" y="1796259"/>
              <a:ext cx="2186336" cy="183830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6888" y="3376414"/>
              <a:ext cx="3306900" cy="195061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552" y="1681927"/>
              <a:ext cx="2931000" cy="219952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384" y="2942850"/>
              <a:ext cx="3276600" cy="212407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0422" y="1327162"/>
              <a:ext cx="3770703" cy="2829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701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5797" y="674219"/>
            <a:ext cx="3795860" cy="215913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66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66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ঘোষণা</a:t>
            </a:r>
            <a:endParaRPr lang="en-US" sz="6600" b="1" u="sng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6449" y="3437176"/>
            <a:ext cx="85745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পাঠঃ প্রাণী </a:t>
            </a:r>
          </a:p>
          <a:p>
            <a:pPr algn="ctr"/>
            <a:r>
              <a:rPr lang="bn-IN" sz="6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(অমেরুদণ্ডী ও মেরুদণ্ডী প্রাণী)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95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641" y="2479872"/>
            <a:ext cx="66326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চলাচলের জন্য প্রাণীদের পা, ডানা বা পাখনা থাকে। অধিকাংশ প্রাণী নিজের ইচ্ছামতো চলাচল করতে পারে। প্রাণীরা দেখতে পায়, শুনতে পারে, ঘ্রাণ ও স্বাদ নিতে পারে।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2144" y="365824"/>
            <a:ext cx="2333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endParaRPr lang="en-US" sz="80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485" y="2759355"/>
            <a:ext cx="3923837" cy="261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29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738" y="202731"/>
            <a:ext cx="1188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 ২টি দলে ভাগ করা যায়ঃ </a:t>
            </a:r>
            <a:endParaRPr lang="en-US" sz="6000" b="1" u="sng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6639" y="4462494"/>
            <a:ext cx="5818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মেরুদণ্ডী প্রাণী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6640" y="2200634"/>
            <a:ext cx="5818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অমেরুদণ্ডী প্রাণী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392" y="4143825"/>
            <a:ext cx="3795073" cy="1897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5"/>
          <a:stretch/>
        </p:blipFill>
        <p:spPr>
          <a:xfrm>
            <a:off x="6894392" y="1977126"/>
            <a:ext cx="3497110" cy="22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8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5809" y="2338943"/>
            <a:ext cx="7127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অনেক প্রাণী আছে যাদের মেরুদণ্ডী নেই। যে প্রাণীর মেরুদণ্ড নেই তাকে 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 প্রাণী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 অমেরুদণ্ডী প্রাণীদের অনেকে স্থলে, অনেকে জলে বাস করে 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447" y="196268"/>
            <a:ext cx="401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 </a:t>
            </a:r>
            <a:r>
              <a:rPr lang="bn-IN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60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7" y="1146182"/>
            <a:ext cx="4044205" cy="2385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r="4284"/>
          <a:stretch/>
        </p:blipFill>
        <p:spPr>
          <a:xfrm>
            <a:off x="270457" y="3141724"/>
            <a:ext cx="3541690" cy="321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29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</TotalTime>
  <Words>357</Words>
  <Application>Microsoft Office PowerPoint</Application>
  <PresentationFormat>Widescreen</PresentationFormat>
  <Paragraphs>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USET</cp:lastModifiedBy>
  <cp:revision>169</cp:revision>
  <dcterms:created xsi:type="dcterms:W3CDTF">2020-05-20T10:44:05Z</dcterms:created>
  <dcterms:modified xsi:type="dcterms:W3CDTF">2021-01-20T14:29:27Z</dcterms:modified>
</cp:coreProperties>
</file>