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56" r:id="rId4"/>
    <p:sldId id="260" r:id="rId5"/>
    <p:sldId id="258" r:id="rId6"/>
    <p:sldId id="271" r:id="rId7"/>
    <p:sldId id="270" r:id="rId8"/>
    <p:sldId id="276" r:id="rId9"/>
    <p:sldId id="286" r:id="rId10"/>
    <p:sldId id="289" r:id="rId11"/>
    <p:sldId id="288" r:id="rId12"/>
    <p:sldId id="287" r:id="rId13"/>
    <p:sldId id="291" r:id="rId14"/>
    <p:sldId id="290" r:id="rId15"/>
    <p:sldId id="285" r:id="rId16"/>
    <p:sldId id="284" r:id="rId17"/>
    <p:sldId id="282" r:id="rId18"/>
    <p:sldId id="277" r:id="rId19"/>
    <p:sldId id="278" r:id="rId20"/>
    <p:sldId id="279" r:id="rId21"/>
    <p:sldId id="273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55F3D-5AB2-4A5D-B360-B4B95548E55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85ED5-C996-439C-A91B-2CDB0A6DD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3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53133-B206-447E-8D08-45CFEE5A152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53133-B206-447E-8D08-45CFEE5A152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58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8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43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68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94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30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5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40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64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84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32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06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34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15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4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9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85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27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59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6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2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1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828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  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98032" y="264713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</a:rPr>
              <a:t>আজকের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en-US" sz="4400" b="1" dirty="0" err="1">
                <a:solidFill>
                  <a:prstClr val="black"/>
                </a:solidFill>
              </a:rPr>
              <a:t>পাঠে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en-US" sz="4400" b="1" dirty="0" err="1">
                <a:solidFill>
                  <a:prstClr val="black"/>
                </a:solidFill>
              </a:rPr>
              <a:t>সবাইকে</a:t>
            </a:r>
            <a:r>
              <a:rPr lang="en-US" sz="4400" b="1" dirty="0">
                <a:solidFill>
                  <a:prstClr val="black"/>
                </a:solidFill>
              </a:rPr>
              <a:t>  </a:t>
            </a:r>
            <a:r>
              <a:rPr lang="en-US" sz="6600" b="1" dirty="0" err="1">
                <a:solidFill>
                  <a:srgbClr val="FF0000"/>
                </a:solidFill>
              </a:rPr>
              <a:t>স্বা</a:t>
            </a:r>
            <a:r>
              <a:rPr lang="en-US" sz="6600" b="1" dirty="0" err="1">
                <a:solidFill>
                  <a:srgbClr val="0070C0"/>
                </a:solidFill>
              </a:rPr>
              <a:t>গ</a:t>
            </a:r>
            <a:r>
              <a:rPr lang="en-US" sz="6600" b="1" dirty="0" err="1">
                <a:solidFill>
                  <a:srgbClr val="7030A0"/>
                </a:solidFill>
              </a:rPr>
              <a:t>ত</a:t>
            </a:r>
            <a:r>
              <a:rPr lang="en-US" sz="6600" b="1" dirty="0" err="1">
                <a:solidFill>
                  <a:srgbClr val="00B050"/>
                </a:solidFill>
              </a:rPr>
              <a:t>ম</a:t>
            </a:r>
            <a:endParaRPr lang="en-US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967335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কারখানার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বর্জ্য</a:t>
            </a:r>
            <a:r>
              <a:rPr lang="en-US" dirty="0">
                <a:solidFill>
                  <a:prstClr val="black"/>
                </a:solidFill>
              </a:rPr>
              <a:t> ও </a:t>
            </a:r>
            <a:r>
              <a:rPr lang="en-US" dirty="0" err="1">
                <a:solidFill>
                  <a:prstClr val="black"/>
                </a:solidFill>
              </a:rPr>
              <a:t>রাসায়নিক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পদার্থ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তেল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ইত্যাদি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পরিবেশে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ফেলার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পূর্বে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পরিশোধন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করতে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পারি</a:t>
            </a:r>
            <a:r>
              <a:rPr lang="en-US" dirty="0">
                <a:solidFill>
                  <a:prstClr val="black"/>
                </a:solidFill>
              </a:rPr>
              <a:t>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3104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105835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মাটি</a:t>
            </a:r>
            <a:r>
              <a:rPr lang="en-US" dirty="0">
                <a:solidFill>
                  <a:prstClr val="black"/>
                </a:solidFill>
              </a:rPr>
              <a:t> , </a:t>
            </a:r>
            <a:r>
              <a:rPr lang="en-US" dirty="0" err="1">
                <a:solidFill>
                  <a:prstClr val="black"/>
                </a:solidFill>
              </a:rPr>
              <a:t>পুকুর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বা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নদীতে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ময়লা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ফেলা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থেকে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বিরত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থাকতে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পারি</a:t>
            </a:r>
            <a:r>
              <a:rPr lang="en-US" dirty="0">
                <a:solidFill>
                  <a:prstClr val="black"/>
                </a:solidFill>
              </a:rPr>
              <a:t>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933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4558" y="2828836"/>
            <a:ext cx="6950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</a:rPr>
              <a:t>ময়লা-আর্বজনা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নির্দিষ্ট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স্থানে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ফেলে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এবং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গাছ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লাগিয়ে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আমরা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পরিবেশ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সংরক্ষণ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করতে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পারি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।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9182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105835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</a:rPr>
              <a:t>পরিবেশ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সংরক্ষণের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অন্যতম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প্রধান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উপায়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হচ্ছে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জনসচেতনতা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বৃদ্ধি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করা</a:t>
            </a:r>
            <a:r>
              <a:rPr lang="en-US" dirty="0">
                <a:solidFill>
                  <a:prstClr val="black"/>
                </a:solidFill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392897104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28600"/>
            <a:ext cx="2526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১। </a:t>
            </a:r>
            <a:r>
              <a:rPr lang="en-US" dirty="0" err="1">
                <a:solidFill>
                  <a:prstClr val="black"/>
                </a:solidFill>
              </a:rPr>
              <a:t>পরিবেশ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সংরক্ষণ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কি</a:t>
            </a:r>
            <a:r>
              <a:rPr lang="en-US" dirty="0">
                <a:solidFill>
                  <a:prstClr val="black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60199599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9995" y="457200"/>
            <a:ext cx="647164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solidFill>
                  <a:prstClr val="black"/>
                </a:solidFill>
              </a:rPr>
              <a:t>জোড়ায় 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কাজ</a:t>
            </a:r>
            <a:endParaRPr lang="en-US" sz="3600" b="1" dirty="0" smtClean="0">
              <a:solidFill>
                <a:prstClr val="black"/>
              </a:solidFill>
            </a:endParaRPr>
          </a:p>
          <a:p>
            <a:pPr lvl="0" algn="ctr"/>
            <a:endParaRPr lang="en-US" sz="3600" b="1" dirty="0">
              <a:solidFill>
                <a:prstClr val="black"/>
              </a:solidFill>
            </a:endParaRPr>
          </a:p>
          <a:p>
            <a:pPr lvl="0" algn="ctr"/>
            <a:endParaRPr lang="en-US" sz="3600" b="1" dirty="0" smtClean="0">
              <a:solidFill>
                <a:prstClr val="black"/>
              </a:solidFill>
            </a:endParaRPr>
          </a:p>
          <a:p>
            <a:pPr lvl="0" algn="ctr"/>
            <a:endParaRPr lang="en-US" sz="3600" b="1" dirty="0">
              <a:solidFill>
                <a:prstClr val="black"/>
              </a:solidFill>
            </a:endParaRP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১। </a:t>
            </a:r>
            <a:r>
              <a:rPr lang="en-US" sz="2400" dirty="0" err="1" smtClean="0">
                <a:solidFill>
                  <a:prstClr val="black"/>
                </a:solidFill>
              </a:rPr>
              <a:t>আমরা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কীভাবে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পরিবেশ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সংরক্ষণ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করতে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পারি</a:t>
            </a:r>
            <a:r>
              <a:rPr lang="en-US" sz="2400" dirty="0" smtClean="0">
                <a:solidFill>
                  <a:prstClr val="black"/>
                </a:solidFill>
              </a:rPr>
              <a:t> ?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4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80657"/>
            <a:ext cx="320040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0" y="685800"/>
            <a:ext cx="34467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b="1" dirty="0">
                <a:solidFill>
                  <a:prstClr val="black"/>
                </a:solidFill>
              </a:rPr>
              <a:t>বই সংযোগ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245704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বইয়ের</a:t>
            </a:r>
            <a:r>
              <a:rPr lang="bn-BD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 </a:t>
            </a:r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বের</a:t>
            </a:r>
            <a:r>
              <a:rPr lang="bn-BD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 এবং নীরবে মনোযোগ দিয়ে পড়। </a:t>
            </a:r>
            <a:endParaRPr lang="bn-BD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81000"/>
            <a:ext cx="2542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</a:rPr>
              <a:t>দলীয়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কাজ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81200"/>
            <a:ext cx="2364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</a:rPr>
              <a:t>সবুজ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দলঃ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16631" y="4343400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FF"/>
                </a:solidFill>
              </a:rPr>
              <a:t>নীল</a:t>
            </a:r>
            <a:r>
              <a:rPr lang="en-US" sz="3200" b="1" dirty="0">
                <a:solidFill>
                  <a:srgbClr val="0066FF"/>
                </a:solidFill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</a:rPr>
              <a:t>দলঃ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19925" y="2073532"/>
            <a:ext cx="5048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solidFill>
                  <a:srgbClr val="00B050"/>
                </a:solidFill>
              </a:rPr>
              <a:t>পরিবেশ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সংরক্ষণের</a:t>
            </a:r>
            <a:r>
              <a:rPr lang="en-US" sz="2400" dirty="0">
                <a:solidFill>
                  <a:srgbClr val="00B050"/>
                </a:solidFill>
              </a:rPr>
              <a:t> ৫ </a:t>
            </a:r>
            <a:r>
              <a:rPr lang="en-US" sz="2400" dirty="0" err="1">
                <a:solidFill>
                  <a:srgbClr val="00B050"/>
                </a:solidFill>
              </a:rPr>
              <a:t>টি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উপায়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লেখ</a:t>
            </a:r>
            <a:r>
              <a:rPr lang="en-US" sz="2400" dirty="0">
                <a:solidFill>
                  <a:srgbClr val="00B050"/>
                </a:solidFill>
              </a:rPr>
              <a:t> 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0329" y="4404954"/>
            <a:ext cx="4548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solidFill>
                  <a:srgbClr val="0070C0"/>
                </a:solidFill>
              </a:rPr>
              <a:t>পরিবেশ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সংরক্ষণ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কেন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প্রয়োজন</a:t>
            </a:r>
            <a:r>
              <a:rPr lang="en-US" sz="2400" dirty="0" smtClean="0">
                <a:solidFill>
                  <a:srgbClr val="0070C0"/>
                </a:solidFill>
              </a:rPr>
              <a:t> ?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381000"/>
            <a:ext cx="1906291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</a:rPr>
              <a:t>মূল্যায়ন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971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২।পরিবেশ </a:t>
            </a:r>
            <a:r>
              <a:rPr lang="en-US" dirty="0" err="1" smtClean="0"/>
              <a:t>সংরক্ষণের</a:t>
            </a:r>
            <a:r>
              <a:rPr lang="en-US" dirty="0" smtClean="0"/>
              <a:t> ৫ </a:t>
            </a:r>
            <a:r>
              <a:rPr lang="en-US" dirty="0" err="1" smtClean="0"/>
              <a:t>টি</a:t>
            </a:r>
            <a:r>
              <a:rPr lang="en-US" dirty="0" smtClean="0"/>
              <a:t> </a:t>
            </a:r>
            <a:r>
              <a:rPr lang="en-US" dirty="0" err="1" smtClean="0"/>
              <a:t>উপায়</a:t>
            </a:r>
            <a:r>
              <a:rPr lang="en-US" dirty="0" smtClean="0"/>
              <a:t> </a:t>
            </a:r>
            <a:r>
              <a:rPr lang="en-US" dirty="0" err="1" smtClean="0"/>
              <a:t>লেখ</a:t>
            </a:r>
            <a:r>
              <a:rPr lang="en-US" dirty="0" smtClean="0"/>
              <a:t> 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243840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১। </a:t>
            </a:r>
            <a:r>
              <a:rPr lang="en-US" dirty="0" err="1" smtClean="0">
                <a:solidFill>
                  <a:prstClr val="black"/>
                </a:solidFill>
              </a:rPr>
              <a:t>পরিবেশ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সংরক্ষণ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কি</a:t>
            </a:r>
            <a:r>
              <a:rPr lang="en-US" dirty="0" smtClean="0">
                <a:solidFill>
                  <a:prstClr val="black"/>
                </a:solidFill>
              </a:rPr>
              <a:t>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794266"/>
            <a:ext cx="9169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524000"/>
            <a:ext cx="5715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white">
                    <a:lumMod val="95000"/>
                  </a:prstClr>
                </a:solidFill>
              </a:rPr>
              <a:t>বাড়ির</a:t>
            </a:r>
            <a:r>
              <a:rPr lang="en-US" sz="3200" b="1" dirty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sz="3200" b="1" dirty="0" err="1" smtClean="0">
                <a:solidFill>
                  <a:prstClr val="white">
                    <a:lumMod val="95000"/>
                  </a:prstClr>
                </a:solidFill>
              </a:rPr>
              <a:t>কাজ</a:t>
            </a:r>
            <a:endParaRPr lang="en-US" sz="32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lvl="0" algn="ctr"/>
            <a:endParaRPr lang="en-US" b="1" dirty="0">
              <a:solidFill>
                <a:prstClr val="white">
                  <a:lumMod val="95000"/>
                </a:prstClr>
              </a:solidFill>
            </a:endParaRPr>
          </a:p>
          <a:p>
            <a:pPr lvl="0" algn="ctr"/>
            <a:r>
              <a:rPr lang="en-US" dirty="0" smtClean="0">
                <a:solidFill>
                  <a:srgbClr val="FFFF00"/>
                </a:solidFill>
              </a:rPr>
              <a:t>**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পরিবেশ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সংরক্ষণ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কেন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প্রয়োজন</a:t>
            </a:r>
            <a:r>
              <a:rPr lang="en-US" dirty="0" smtClean="0">
                <a:solidFill>
                  <a:srgbClr val="FFFF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631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628294"/>
            <a:ext cx="2698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শিক্ষক পরিচিত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199" y="2433594"/>
            <a:ext cx="50734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মোঃ শহিদুল ইসলাম</a:t>
            </a:r>
          </a:p>
          <a:p>
            <a:pPr lvl="0"/>
            <a:r>
              <a:rPr lang="bn-BD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সহকারি শিক্ষক </a:t>
            </a:r>
          </a:p>
          <a:p>
            <a:pPr lvl="0"/>
            <a:r>
              <a:rPr lang="bn-BD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বালেন্দা সরকারি প্রাথমিক বিদ্যালয়</a:t>
            </a:r>
          </a:p>
          <a:p>
            <a:pPr lvl="0"/>
            <a:r>
              <a:rPr lang="bn-BD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শেরপুর,বগুড়া </a:t>
            </a:r>
            <a:r>
              <a:rPr lang="bn-BD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।</a:t>
            </a:r>
          </a:p>
          <a:p>
            <a:pPr lvl="0"/>
            <a:r>
              <a:rPr lang="bn-BD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Email:shohidulastgpss@gmail.com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55" y="1102997"/>
            <a:ext cx="2374490" cy="179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5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1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29540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7678" y="1711624"/>
            <a:ext cx="4800600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পরিবেশ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সংরক্ষণ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40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২০/০১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8383" y="1187678"/>
            <a:ext cx="1959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BD" sz="3200" b="1" dirty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17616"/>
            <a:ext cx="6553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যা যা শিখবে</a:t>
            </a:r>
          </a:p>
        </p:txBody>
      </p:sp>
      <p:sp>
        <p:nvSpPr>
          <p:cNvPr id="3" name="Striped Right Arrow 2"/>
          <p:cNvSpPr/>
          <p:nvPr/>
        </p:nvSpPr>
        <p:spPr>
          <a:xfrm>
            <a:off x="521109" y="1676818"/>
            <a:ext cx="2514600" cy="1656691"/>
          </a:xfrm>
          <a:prstGeom prst="striped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1676818"/>
            <a:ext cx="5486400" cy="1477328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en-US" dirty="0" smtClean="0"/>
              <a:t>১.৩.১ </a:t>
            </a:r>
            <a:r>
              <a:rPr lang="en-US" dirty="0" smtClean="0">
                <a:solidFill>
                  <a:prstClr val="black"/>
                </a:solidFill>
              </a:rPr>
              <a:t>পরিবেশ সংরক্ষণ কী বুঝায় তা বলতে পারবে ? 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en-US" smtClean="0">
                <a:solidFill>
                  <a:prstClr val="black"/>
                </a:solidFill>
              </a:rPr>
              <a:t>১.৩.২ </a:t>
            </a:r>
            <a:r>
              <a:rPr lang="en-US" dirty="0" smtClean="0">
                <a:solidFill>
                  <a:prstClr val="black"/>
                </a:solidFill>
              </a:rPr>
              <a:t>মানুষ ও অন্যান্য জীবের  বেঁচে থাকার জন্য পরিবেশ সংরক্ষ্ণের প্রয়োজনীয়তা ব্যাখ্যা করতে পারবে ।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8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457200"/>
            <a:ext cx="3491661" cy="46166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algn="ctr"/>
            <a:r>
              <a:rPr lang="en-US" sz="2400" b="1" dirty="0" err="1">
                <a:solidFill>
                  <a:prstClr val="black"/>
                </a:solidFill>
              </a:rPr>
              <a:t>চল</a:t>
            </a:r>
            <a:r>
              <a:rPr lang="en-US" sz="2400" b="1" dirty="0">
                <a:solidFill>
                  <a:prstClr val="black"/>
                </a:solidFill>
              </a:rPr>
              <a:t>  </a:t>
            </a:r>
            <a:r>
              <a:rPr lang="en-US" sz="2400" b="1" dirty="0" err="1">
                <a:solidFill>
                  <a:prstClr val="black"/>
                </a:solidFill>
              </a:rPr>
              <a:t>কয়েকটি</a:t>
            </a:r>
            <a:r>
              <a:rPr lang="en-US" sz="2400" b="1" dirty="0">
                <a:solidFill>
                  <a:prstClr val="black"/>
                </a:solidFill>
              </a:rPr>
              <a:t> ছবি </a:t>
            </a:r>
            <a:r>
              <a:rPr lang="en-US" sz="2400" b="1" dirty="0" err="1">
                <a:solidFill>
                  <a:prstClr val="black"/>
                </a:solidFill>
              </a:rPr>
              <a:t>দেখি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4648200"/>
            <a:ext cx="36519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ছবি </a:t>
            </a:r>
            <a:r>
              <a:rPr lang="en-US" dirty="0" err="1">
                <a:solidFill>
                  <a:prstClr val="black"/>
                </a:solidFill>
              </a:rPr>
              <a:t>দুটি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থেকে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কি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বুঝতে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পারলে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?</a:t>
            </a:r>
          </a:p>
          <a:p>
            <a:pPr marL="285750" lvl="0" indent="-285750">
              <a:buFont typeface="Wingdings" pitchFamily="2" charset="2"/>
              <a:buChar char="v"/>
            </a:pP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err="1" smtClean="0">
                <a:solidFill>
                  <a:prstClr val="black"/>
                </a:solidFill>
              </a:rPr>
              <a:t>উত্তরঃপরিবেশ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সংরক্ষণের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উপায়</a:t>
            </a:r>
            <a:r>
              <a:rPr lang="en-US" dirty="0" smtClean="0">
                <a:solidFill>
                  <a:prstClr val="black"/>
                </a:solidFill>
              </a:rPr>
              <a:t> ।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2" y="1447800"/>
            <a:ext cx="2928938" cy="191555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BottomLeft"/>
            <a:lightRig rig="soft" dir="t">
              <a:rot lat="0" lon="0" rev="0"/>
            </a:lightRig>
          </a:scene3d>
          <a:sp3d extrusionH="222250" contourW="76200" prstMaterial="metal">
            <a:bevelT w="114300" h="38100"/>
            <a:bevelB prst="angle"/>
            <a:extrusionClr>
              <a:srgbClr val="00B050"/>
            </a:extrusionClr>
            <a:contourClr>
              <a:schemeClr val="tx1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1"/>
            <a:ext cx="2895600" cy="19155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130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10653"/>
            <a:ext cx="8382000" cy="36625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</a:rPr>
              <a:t>পাঠ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ঘোষণা</a:t>
            </a:r>
            <a:endParaRPr lang="en-US" sz="4000" b="1" dirty="0" smtClean="0">
              <a:solidFill>
                <a:srgbClr val="7030A0"/>
              </a:solidFill>
            </a:endParaRPr>
          </a:p>
          <a:p>
            <a:pPr algn="ctr"/>
            <a:endParaRPr lang="en-US" sz="4000" b="1" dirty="0">
              <a:solidFill>
                <a:srgbClr val="7030A0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</a:rPr>
              <a:t>আমাদের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আজকের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পাঠ</a:t>
            </a:r>
            <a:endParaRPr lang="en-US" sz="4000" b="1" dirty="0" smtClean="0">
              <a:solidFill>
                <a:srgbClr val="7030A0"/>
              </a:solidFill>
            </a:endParaRPr>
          </a:p>
          <a:p>
            <a:pPr algn="ctr"/>
            <a:endParaRPr lang="en-US" sz="40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3200" b="1" dirty="0" err="1">
                <a:solidFill>
                  <a:srgbClr val="00B050"/>
                </a:solidFill>
              </a:rPr>
              <a:t>পরিবেশ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সংরক্ষণ</a:t>
            </a:r>
            <a:endParaRPr lang="en-US" sz="6000" b="1" dirty="0">
              <a:solidFill>
                <a:srgbClr val="00B050"/>
              </a:solidFill>
            </a:endParaRPr>
          </a:p>
          <a:p>
            <a:pPr algn="ctr"/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9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828836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বিদ্যু</a:t>
            </a:r>
            <a:r>
              <a:rPr lang="en-US" dirty="0">
                <a:solidFill>
                  <a:prstClr val="black"/>
                </a:solidFill>
              </a:rPr>
              <a:t>ৎ </a:t>
            </a:r>
            <a:r>
              <a:rPr lang="en-US" dirty="0" err="1">
                <a:solidFill>
                  <a:prstClr val="black"/>
                </a:solidFill>
              </a:rPr>
              <a:t>বা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জীবাশ্ম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জ্বালানির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ব্যবহার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কমিয়ে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আমরা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পরিবেশ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সংরক্ষণে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ভূমিকা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রাখতে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পারি</a:t>
            </a:r>
            <a:r>
              <a:rPr lang="en-US" dirty="0">
                <a:solidFill>
                  <a:prstClr val="black"/>
                </a:solidFill>
              </a:rPr>
              <a:t> । </a:t>
            </a:r>
            <a:r>
              <a:rPr lang="en-US" dirty="0" err="1">
                <a:solidFill>
                  <a:prstClr val="black"/>
                </a:solidFill>
              </a:rPr>
              <a:t>কাজ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শেষে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বাতি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নিভিয়ে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রেখে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আমরা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বিদ্যু্</a:t>
            </a:r>
            <a:r>
              <a:rPr lang="en-US" dirty="0">
                <a:solidFill>
                  <a:prstClr val="black"/>
                </a:solidFill>
              </a:rPr>
              <a:t>ৎ </a:t>
            </a:r>
            <a:r>
              <a:rPr lang="en-US" dirty="0" err="1">
                <a:solidFill>
                  <a:prstClr val="black"/>
                </a:solidFill>
              </a:rPr>
              <a:t>অপচয়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রোধ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করতে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পারি</a:t>
            </a:r>
            <a:r>
              <a:rPr lang="en-US" dirty="0">
                <a:solidFill>
                  <a:prstClr val="black"/>
                </a:solidFill>
              </a:rPr>
              <a:t> ।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73968" y="304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BD" sz="4800" b="1" dirty="0">
                <a:solidFill>
                  <a:srgbClr val="002060"/>
                </a:solidFill>
              </a:rPr>
              <a:t>পাঠ উপস্থাপন 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2916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2578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গাড়িতে</a:t>
            </a:r>
            <a:r>
              <a:rPr lang="en-US" dirty="0"/>
              <a:t> </a:t>
            </a:r>
            <a:r>
              <a:rPr lang="en-US" dirty="0" err="1"/>
              <a:t>চড়ার</a:t>
            </a:r>
            <a:r>
              <a:rPr lang="en-US" dirty="0"/>
              <a:t> </a:t>
            </a:r>
            <a:r>
              <a:rPr lang="en-US" dirty="0" err="1"/>
              <a:t>পরিবর্তে</a:t>
            </a:r>
            <a:r>
              <a:rPr lang="en-US" dirty="0"/>
              <a:t> </a:t>
            </a:r>
            <a:r>
              <a:rPr lang="en-US" dirty="0" err="1"/>
              <a:t>পায়ে</a:t>
            </a:r>
            <a:r>
              <a:rPr lang="en-US" dirty="0"/>
              <a:t> </a:t>
            </a:r>
            <a:r>
              <a:rPr lang="en-US" dirty="0" err="1"/>
              <a:t>হেঁটে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সাইকেল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প্রাকৃতিক</a:t>
            </a:r>
            <a:r>
              <a:rPr lang="en-US" dirty="0"/>
              <a:t> </a:t>
            </a:r>
            <a:r>
              <a:rPr lang="en-US" dirty="0" err="1"/>
              <a:t>সংরক্ষণ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পারি</a:t>
            </a:r>
            <a:r>
              <a:rPr lang="en-US" dirty="0"/>
              <a:t> 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532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967335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প্রাকৃতিক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সম্পদের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ব্যবহার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কমিয়ে</a:t>
            </a:r>
            <a:r>
              <a:rPr lang="en-US" dirty="0">
                <a:solidFill>
                  <a:prstClr val="black"/>
                </a:solidFill>
              </a:rPr>
              <a:t> , </a:t>
            </a:r>
            <a:r>
              <a:rPr lang="en-US" dirty="0" err="1">
                <a:solidFill>
                  <a:prstClr val="black"/>
                </a:solidFill>
              </a:rPr>
              <a:t>পুনর্ব্যবহার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করে</a:t>
            </a:r>
            <a:r>
              <a:rPr lang="en-US" dirty="0">
                <a:solidFill>
                  <a:prstClr val="black"/>
                </a:solidFill>
              </a:rPr>
              <a:t> ও </a:t>
            </a:r>
            <a:r>
              <a:rPr lang="en-US" dirty="0" err="1">
                <a:solidFill>
                  <a:prstClr val="black"/>
                </a:solidFill>
              </a:rPr>
              <a:t>রিসাইকেল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করেও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আমরা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প্রাকৃতিক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পরিবেশ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সংরক্ষণ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করতে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পারি</a:t>
            </a:r>
            <a:r>
              <a:rPr lang="en-US" dirty="0">
                <a:solidFill>
                  <a:prstClr val="black"/>
                </a:solidFill>
              </a:rPr>
              <a:t>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816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288</Words>
  <Application>Microsoft Office PowerPoint</Application>
  <PresentationFormat>On-screen Show (4:3)</PresentationFormat>
  <Paragraphs>59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iTpark</dc:creator>
  <cp:lastModifiedBy>Shohidul Islam</cp:lastModifiedBy>
  <cp:revision>56</cp:revision>
  <dcterms:created xsi:type="dcterms:W3CDTF">2006-08-16T00:00:00Z</dcterms:created>
  <dcterms:modified xsi:type="dcterms:W3CDTF">2021-01-20T06:26:37Z</dcterms:modified>
</cp:coreProperties>
</file>