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0" r:id="rId5"/>
    <p:sldId id="281" r:id="rId6"/>
    <p:sldId id="263" r:id="rId7"/>
    <p:sldId id="277" r:id="rId8"/>
    <p:sldId id="273" r:id="rId9"/>
    <p:sldId id="278" r:id="rId10"/>
    <p:sldId id="275" r:id="rId11"/>
    <p:sldId id="276" r:id="rId12"/>
    <p:sldId id="279" r:id="rId13"/>
    <p:sldId id="282" r:id="rId14"/>
    <p:sldId id="280" r:id="rId15"/>
    <p:sldId id="270" r:id="rId16"/>
    <p:sldId id="25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179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5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1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2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42138-0844-4352-A7D8-6BC16EED2C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7AC3-9D2C-4BF6-9652-D5EEBE06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47" y="184876"/>
            <a:ext cx="11726779" cy="1015663"/>
          </a:xfrm>
          <a:prstGeom prst="rect">
            <a:avLst/>
          </a:prstGeom>
          <a:solidFill>
            <a:srgbClr val="00B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5FEC35-01CC-4B7A-94CE-45251EA33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" y="1069460"/>
            <a:ext cx="11726779" cy="560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D48909-0958-410E-B957-76415E2FD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137"/>
            <a:ext cx="7705612" cy="5534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067D0E-A4BF-49A4-B446-5AD32E6C4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90" y="5448801"/>
            <a:ext cx="6862012" cy="9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2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27C3F6-7CD0-4F32-BE1F-515ECB2E7240}"/>
              </a:ext>
            </a:extLst>
          </p:cNvPr>
          <p:cNvSpPr txBox="1"/>
          <p:nvPr/>
        </p:nvSpPr>
        <p:spPr>
          <a:xfrm>
            <a:off x="1572125" y="753978"/>
            <a:ext cx="8646695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</a:rPr>
              <a:t>    </a:t>
            </a:r>
            <a:r>
              <a:rPr lang="en-US" sz="2800" dirty="0">
                <a:solidFill>
                  <a:srgbClr val="002060"/>
                </a:solidFill>
              </a:rPr>
              <a:t>A (1, 1)  </a:t>
            </a:r>
            <a:r>
              <a:rPr lang="en-US" sz="2800" dirty="0" err="1">
                <a:solidFill>
                  <a:srgbClr val="002060"/>
                </a:solidFill>
              </a:rPr>
              <a:t>এবং</a:t>
            </a:r>
            <a:r>
              <a:rPr lang="en-US" sz="2800" dirty="0">
                <a:solidFill>
                  <a:srgbClr val="002060"/>
                </a:solidFill>
              </a:rPr>
              <a:t>  B(2, 2)   </a:t>
            </a:r>
            <a:r>
              <a:rPr lang="en-US" sz="2800" dirty="0" err="1">
                <a:solidFill>
                  <a:srgbClr val="002060"/>
                </a:solidFill>
              </a:rPr>
              <a:t>বিন্দু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দূটির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মধ্যবর্তী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দূরত্ব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নির্ণয়</a:t>
            </a:r>
            <a:r>
              <a:rPr lang="en-US" sz="2800" dirty="0">
                <a:solidFill>
                  <a:srgbClr val="002060"/>
                </a:solidFill>
              </a:rPr>
              <a:t> 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C3F03F-F1CB-4E46-A206-A5969D22511A}"/>
                  </a:ext>
                </a:extLst>
              </p:cNvPr>
              <p:cNvSpPr txBox="1"/>
              <p:nvPr/>
            </p:nvSpPr>
            <p:spPr>
              <a:xfrm>
                <a:off x="1235240" y="2759241"/>
                <a:ext cx="9320464" cy="167994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AB =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4800" dirty="0"/>
                  <a:t>{(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+(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/>
                  <a:t>}</a:t>
                </a:r>
              </a:p>
              <a:p>
                <a:r>
                  <a:rPr lang="en-US" sz="4800" dirty="0"/>
                  <a:t>      =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C3F03F-F1CB-4E46-A206-A5969D225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240" y="2759241"/>
                <a:ext cx="9320464" cy="1679947"/>
              </a:xfrm>
              <a:prstGeom prst="rect">
                <a:avLst/>
              </a:prstGeom>
              <a:blipFill>
                <a:blip r:embed="rId2"/>
                <a:stretch>
                  <a:fillRect l="-2868" t="-3929" b="-17500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04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BC93EE-C507-4045-B8F1-40D3EAAC16D3}"/>
              </a:ext>
            </a:extLst>
          </p:cNvPr>
          <p:cNvSpPr txBox="1"/>
          <p:nvPr/>
        </p:nvSpPr>
        <p:spPr>
          <a:xfrm>
            <a:off x="0" y="823663"/>
            <a:ext cx="12192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একক কাজ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F9917-0EDB-4503-806C-5CE4E96441E4}"/>
              </a:ext>
            </a:extLst>
          </p:cNvPr>
          <p:cNvSpPr txBox="1"/>
          <p:nvPr/>
        </p:nvSpPr>
        <p:spPr>
          <a:xfrm>
            <a:off x="144380" y="3208421"/>
            <a:ext cx="11871158" cy="156966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/>
              <a:t>    </a:t>
            </a:r>
            <a:r>
              <a:rPr lang="en-US" sz="4800" dirty="0"/>
              <a:t>A</a:t>
            </a:r>
            <a:r>
              <a:rPr lang="bn-IN" sz="4800" dirty="0"/>
              <a:t>(-3,7</a:t>
            </a:r>
            <a:r>
              <a:rPr lang="en-US" sz="4800" dirty="0"/>
              <a:t>) ও </a:t>
            </a:r>
            <a:r>
              <a:rPr lang="bn-IN" sz="4800" dirty="0"/>
              <a:t> </a:t>
            </a:r>
            <a:r>
              <a:rPr lang="en-US" sz="4800" dirty="0"/>
              <a:t>B</a:t>
            </a:r>
            <a:r>
              <a:rPr lang="bn-IN" sz="4800" dirty="0"/>
              <a:t>(-7, 3) </a:t>
            </a:r>
            <a:r>
              <a:rPr lang="en-US" sz="4800" dirty="0"/>
              <a:t> </a:t>
            </a:r>
            <a:r>
              <a:rPr lang="bn-IN" sz="4800" dirty="0"/>
              <a:t>বিন্দু দুটির দূরত্ব নির্ণয় কর 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254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4EB330-ECF5-453E-928D-1791D353264E}"/>
                  </a:ext>
                </a:extLst>
              </p:cNvPr>
              <p:cNvSpPr txBox="1"/>
              <p:nvPr/>
            </p:nvSpPr>
            <p:spPr>
              <a:xfrm>
                <a:off x="417094" y="208547"/>
                <a:ext cx="11357811" cy="13234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বিন্দুত্রয় দ্বারা  ত্রিভুজ গঠন করা যায় কিনা যাচাই করা 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4EB330-ECF5-453E-928D-1791D3532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4" y="208547"/>
                <a:ext cx="11357811" cy="1323439"/>
              </a:xfrm>
              <a:prstGeom prst="rect">
                <a:avLst/>
              </a:prstGeom>
              <a:blipFill>
                <a:blip r:embed="rId2"/>
                <a:stretch>
                  <a:fillRect l="-1766" t="-6757" r="-2408" b="-1756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6407A4-7B07-4D87-9597-A1425EBDDC73}"/>
                  </a:ext>
                </a:extLst>
              </p:cNvPr>
              <p:cNvSpPr txBox="1"/>
              <p:nvPr/>
            </p:nvSpPr>
            <p:spPr>
              <a:xfrm>
                <a:off x="417094" y="1670400"/>
                <a:ext cx="11357811" cy="460049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AB =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4000" dirty="0"/>
                  <a:t>{(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  <a:p>
                <a:r>
                  <a:rPr lang="en-US" sz="4000" dirty="0"/>
                  <a:t>       =  5</a:t>
                </a:r>
              </a:p>
              <a:p>
                <a:r>
                  <a:rPr lang="en-US" sz="4000" dirty="0"/>
                  <a:t>BC =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4000" dirty="0"/>
                  <a:t>{(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+(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}</a:t>
                </a:r>
              </a:p>
              <a:p>
                <a:r>
                  <a:rPr lang="en-US" sz="4000" dirty="0"/>
                  <a:t>      = 10</a:t>
                </a:r>
              </a:p>
              <a:p>
                <a:r>
                  <a:rPr lang="en-US" sz="4000" dirty="0"/>
                  <a:t>CA =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4000" dirty="0"/>
                  <a:t>{(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4000" dirty="0"/>
                  <a:t>+(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}</a:t>
                </a:r>
              </a:p>
              <a:p>
                <a:r>
                  <a:rPr lang="en-US" sz="4000" dirty="0"/>
                  <a:t>     =5</a:t>
                </a:r>
              </a:p>
              <a:p>
                <a:r>
                  <a:rPr lang="en-US" sz="4000" dirty="0"/>
                  <a:t> 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যেহেতু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US" sz="4000" dirty="0"/>
                  <a:t>AB +CA = BC </a:t>
                </a:r>
                <a:r>
                  <a:rPr lang="en-US" sz="3200" dirty="0" err="1"/>
                  <a:t>সুতরাং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কোন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ত্রিভূজ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গঠন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সম্ভব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নয়</a:t>
                </a:r>
                <a:r>
                  <a:rPr lang="en-US" sz="3200" dirty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6407A4-7B07-4D87-9597-A1425EBDD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4" y="1670400"/>
                <a:ext cx="11357811" cy="4600490"/>
              </a:xfrm>
              <a:prstGeom prst="rect">
                <a:avLst/>
              </a:prstGeom>
              <a:blipFill>
                <a:blip r:embed="rId3"/>
                <a:stretch>
                  <a:fillRect l="-1766" t="-1053" b="-2763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2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8DE99D-F4EA-43BF-B79E-F7BC9941F447}"/>
              </a:ext>
            </a:extLst>
          </p:cNvPr>
          <p:cNvSpPr txBox="1"/>
          <p:nvPr/>
        </p:nvSpPr>
        <p:spPr>
          <a:xfrm>
            <a:off x="160423" y="705852"/>
            <a:ext cx="11630526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35CBC2-552F-4DFE-9875-90C531BF480A}"/>
                  </a:ext>
                </a:extLst>
              </p:cNvPr>
              <p:cNvSpPr txBox="1"/>
              <p:nvPr/>
            </p:nvSpPr>
            <p:spPr>
              <a:xfrm>
                <a:off x="160423" y="3429000"/>
                <a:ext cx="11790949" cy="1323439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ত্রিভূজের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শীর্ষত্রয়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ত্রিভূজটি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অংকন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দেখাও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এটি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সমদ্বিবাহু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ত্রিভূজ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35CBC2-552F-4DFE-9875-90C531BF4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3" y="3429000"/>
                <a:ext cx="11790949" cy="1323439"/>
              </a:xfrm>
              <a:prstGeom prst="rect">
                <a:avLst/>
              </a:prstGeom>
              <a:blipFill>
                <a:blip r:embed="rId4"/>
                <a:stretch>
                  <a:fillRect l="-1809" t="-7373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80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885" y="464303"/>
            <a:ext cx="11518231" cy="132343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85" y="2684989"/>
            <a:ext cx="1151823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1.কার্তেসীয়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স্থানাংক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দূটি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স্থানাংক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65786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221" y="772034"/>
            <a:ext cx="4628874" cy="10156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20" y="387927"/>
            <a:ext cx="3296916" cy="27847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7095" y="3685309"/>
                <a:ext cx="11550316" cy="120032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ABC</a:t>
                </a:r>
                <a:r>
                  <a:rPr lang="en-US" sz="3200" dirty="0"/>
                  <a:t> </a:t>
                </a:r>
                <a:r>
                  <a:rPr lang="bn-IN" sz="3200" dirty="0"/>
                  <a:t> ত্রিভূজের শীর্ষবিন্দুসমূহ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  </a:t>
                </a:r>
                <a:r>
                  <a:rPr lang="en-US" sz="3200" dirty="0" err="1"/>
                  <a:t>ত্রিভূজটির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মধ্যমা</a:t>
                </a:r>
                <a:r>
                  <a:rPr lang="en-US" sz="3200" dirty="0"/>
                  <a:t>  AD </a:t>
                </a:r>
                <a:r>
                  <a:rPr lang="en-US" sz="3200" dirty="0" err="1"/>
                  <a:t>এর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মান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নির্ণয়</a:t>
                </a:r>
                <a:r>
                  <a:rPr lang="en-US" sz="3200" dirty="0"/>
                  <a:t>  </a:t>
                </a:r>
                <a:r>
                  <a:rPr lang="en-US" sz="3200" dirty="0" err="1"/>
                  <a:t>কর</a:t>
                </a:r>
                <a:r>
                  <a:rPr lang="en-US" sz="3200" dirty="0"/>
                  <a:t>।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3685309"/>
                <a:ext cx="11550316" cy="1200329"/>
              </a:xfrm>
              <a:prstGeom prst="rect">
                <a:avLst/>
              </a:prstGeom>
              <a:blipFill>
                <a:blip r:embed="rId3"/>
                <a:stretch>
                  <a:fillRect t="-9184" b="-16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4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44379" y="368969"/>
            <a:ext cx="12192000" cy="6858000"/>
            <a:chOff x="0" y="0"/>
            <a:chExt cx="12192000" cy="6858000"/>
          </a:xfrm>
        </p:grpSpPr>
        <p:sp>
          <p:nvSpPr>
            <p:cNvPr id="2" name="Frame 1"/>
            <p:cNvSpPr/>
            <p:nvPr/>
          </p:nvSpPr>
          <p:spPr>
            <a:xfrm>
              <a:off x="0" y="0"/>
              <a:ext cx="12192000" cy="6858000"/>
            </a:xfrm>
            <a:prstGeom prst="frame">
              <a:avLst>
                <a:gd name="adj1" fmla="val 2803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8757" y="311364"/>
              <a:ext cx="11502189" cy="221599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IN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</a:t>
              </a:r>
              <a:r>
                <a:rPr lang="bn-IN" sz="13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 </a:t>
              </a:r>
              <a:endPara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1670948B-F8FA-487E-B553-67EE405F6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2896324"/>
            <a:ext cx="11502189" cy="404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0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0164" y="990022"/>
            <a:ext cx="499164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947" y="3067211"/>
            <a:ext cx="11706726" cy="2800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শাহজাহান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( গণিত)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কাসিম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ফেঞ্চুগঞ্জ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3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5A5AB1-CFAD-4AA8-9D61-FB69D12A25D4}"/>
              </a:ext>
            </a:extLst>
          </p:cNvPr>
          <p:cNvSpPr txBox="1"/>
          <p:nvPr/>
        </p:nvSpPr>
        <p:spPr>
          <a:xfrm>
            <a:off x="3966411" y="924341"/>
            <a:ext cx="4656221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4876AA-CACF-40FE-93EA-A7F3A18F7775}"/>
              </a:ext>
            </a:extLst>
          </p:cNvPr>
          <p:cNvSpPr txBox="1"/>
          <p:nvPr/>
        </p:nvSpPr>
        <p:spPr>
          <a:xfrm>
            <a:off x="264695" y="2995863"/>
            <a:ext cx="11662610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উচ্চতর গণিত</a:t>
            </a:r>
          </a:p>
          <a:p>
            <a:pPr algn="ctr"/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শ্রেণিঃ ৯ম </a:t>
            </a:r>
          </a:p>
          <a:p>
            <a:pPr algn="ctr"/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১১</a:t>
            </a:r>
            <a:r>
              <a:rPr lang="en-US" sz="48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কার্তেসীয়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স্থানাংক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589" y="249382"/>
            <a:ext cx="11742821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…………।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597524-33A0-4441-B25E-3635F86C2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40" y="1935130"/>
            <a:ext cx="4884571" cy="44295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5ADA98-81EC-41EB-9DC1-B374A922B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79" y="2085475"/>
            <a:ext cx="5923783" cy="410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85B4A0-BF7D-4818-B760-86AF65664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77" y="1167526"/>
            <a:ext cx="10769518" cy="5281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6BBBEC-A49F-44A0-9A7A-50A49E7F3519}"/>
              </a:ext>
            </a:extLst>
          </p:cNvPr>
          <p:cNvSpPr txBox="1"/>
          <p:nvPr/>
        </p:nvSpPr>
        <p:spPr>
          <a:xfrm>
            <a:off x="925178" y="224589"/>
            <a:ext cx="10769518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       কার্তেসীয় স্থানাংক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4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306" y="304936"/>
            <a:ext cx="1140593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306" y="2573500"/>
            <a:ext cx="11405936" cy="24314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 কার্তেসীয় স্থানাংক ব্যাখ্যা  করতে পারবে।</a:t>
            </a: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 দুটি বিন্দুর মধ্যবর্তী দূরত্ব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দূটি বিন্দুর দূরত্ব নির্ণয়ের মাধ্যমে বিভিন্ন প্রকার ত্রিভূজ সনাক্ত করতে পারবে । 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7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0771DA-548B-422C-8716-CF1E5D9D8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79" y="1155031"/>
            <a:ext cx="9721516" cy="545431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1B5529-1A98-418D-9CCA-772035DFF17C}"/>
              </a:ext>
            </a:extLst>
          </p:cNvPr>
          <p:cNvSpPr txBox="1"/>
          <p:nvPr/>
        </p:nvSpPr>
        <p:spPr>
          <a:xfrm>
            <a:off x="3256547" y="248654"/>
            <a:ext cx="6288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ছবিটি লক্ষ্য কর ………।।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4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DADD7-5671-4A4F-8E95-8B518473D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4" y="347574"/>
            <a:ext cx="10860505" cy="6006353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7499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90A37D-FAAC-41BD-8074-1ED8280CE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875" y="1462087"/>
            <a:ext cx="7234988" cy="525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class6-student8</cp:lastModifiedBy>
  <cp:revision>71</cp:revision>
  <dcterms:created xsi:type="dcterms:W3CDTF">2020-10-12T15:04:57Z</dcterms:created>
  <dcterms:modified xsi:type="dcterms:W3CDTF">2021-01-20T08:26:30Z</dcterms:modified>
</cp:coreProperties>
</file>