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  <p:sldMasterId id="2147483929" r:id="rId2"/>
    <p:sldMasterId id="2147483941" r:id="rId3"/>
  </p:sldMasterIdLst>
  <p:sldIdLst>
    <p:sldId id="256" r:id="rId4"/>
    <p:sldId id="286" r:id="rId5"/>
    <p:sldId id="288" r:id="rId6"/>
    <p:sldId id="284" r:id="rId7"/>
    <p:sldId id="260" r:id="rId8"/>
    <p:sldId id="278" r:id="rId9"/>
    <p:sldId id="279" r:id="rId10"/>
    <p:sldId id="280" r:id="rId11"/>
    <p:sldId id="281" r:id="rId12"/>
    <p:sldId id="282" r:id="rId13"/>
    <p:sldId id="28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5502-18F9-47E7-8AE2-9C1369224F76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50FB4-9871-4348-9F67-630D63905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5502-18F9-47E7-8AE2-9C1369224F76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50FB4-9871-4348-9F67-630D63905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5502-18F9-47E7-8AE2-9C1369224F76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50FB4-9871-4348-9F67-630D63905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C45502-18F9-47E7-8AE2-9C1369224F76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F50FB4-9871-4348-9F67-630D63905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C45502-18F9-47E7-8AE2-9C1369224F76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F50FB4-9871-4348-9F67-630D63905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C45502-18F9-47E7-8AE2-9C1369224F76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F50FB4-9871-4348-9F67-630D63905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C45502-18F9-47E7-8AE2-9C1369224F76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F50FB4-9871-4348-9F67-630D63905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C45502-18F9-47E7-8AE2-9C1369224F76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F50FB4-9871-4348-9F67-630D63905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C45502-18F9-47E7-8AE2-9C1369224F76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F50FB4-9871-4348-9F67-630D63905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C45502-18F9-47E7-8AE2-9C1369224F76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F50FB4-9871-4348-9F67-630D63905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C45502-18F9-47E7-8AE2-9C1369224F76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F50FB4-9871-4348-9F67-630D63905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5502-18F9-47E7-8AE2-9C1369224F76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50FB4-9871-4348-9F67-630D63905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C45502-18F9-47E7-8AE2-9C1369224F76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F50FB4-9871-4348-9F67-630D639058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C45502-18F9-47E7-8AE2-9C1369224F76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F50FB4-9871-4348-9F67-630D63905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C45502-18F9-47E7-8AE2-9C1369224F76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F50FB4-9871-4348-9F67-630D63905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0C45502-18F9-47E7-8AE2-9C1369224F76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50FB4-9871-4348-9F67-630D63905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5502-18F9-47E7-8AE2-9C1369224F76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50FB4-9871-4348-9F67-630D639058B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5502-18F9-47E7-8AE2-9C1369224F76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50FB4-9871-4348-9F67-630D639058B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5502-18F9-47E7-8AE2-9C1369224F76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50FB4-9871-4348-9F67-630D639058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5502-18F9-47E7-8AE2-9C1369224F76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50FB4-9871-4348-9F67-630D63905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5502-18F9-47E7-8AE2-9C1369224F76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50FB4-9871-4348-9F67-630D639058B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5502-18F9-47E7-8AE2-9C1369224F76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50FB4-9871-4348-9F67-630D63905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5502-18F9-47E7-8AE2-9C1369224F76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50FB4-9871-4348-9F67-630D63905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5502-18F9-47E7-8AE2-9C1369224F76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50FB4-9871-4348-9F67-630D639058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5502-18F9-47E7-8AE2-9C1369224F76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50FB4-9871-4348-9F67-630D63905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5502-18F9-47E7-8AE2-9C1369224F76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50FB4-9871-4348-9F67-630D63905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5502-18F9-47E7-8AE2-9C1369224F76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50FB4-9871-4348-9F67-630D63905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5502-18F9-47E7-8AE2-9C1369224F76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50FB4-9871-4348-9F67-630D63905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5502-18F9-47E7-8AE2-9C1369224F76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50FB4-9871-4348-9F67-630D63905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5502-18F9-47E7-8AE2-9C1369224F76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50FB4-9871-4348-9F67-630D63905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5502-18F9-47E7-8AE2-9C1369224F76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50FB4-9871-4348-9F67-630D63905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5502-18F9-47E7-8AE2-9C1369224F76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50FB4-9871-4348-9F67-630D63905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5502-18F9-47E7-8AE2-9C1369224F76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50FB4-9871-4348-9F67-630D63905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45502-18F9-47E7-8AE2-9C1369224F76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50FB4-9871-4348-9F67-630D63905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0C45502-18F9-47E7-8AE2-9C1369224F76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4F50FB4-9871-4348-9F67-630D63905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0C45502-18F9-47E7-8AE2-9C1369224F76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4F50FB4-9871-4348-9F67-630D63905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>
          <a:xfrm>
            <a:off x="1371600" y="1219200"/>
            <a:ext cx="5943600" cy="1143000"/>
          </a:xfrm>
          <a:prstGeom prst="ribbon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dirty="0" smtClean="0">
                <a:ln/>
                <a:solidFill>
                  <a:schemeClr val="accent3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শুভেচ্ছা</a:t>
            </a:r>
          </a:p>
        </p:txBody>
      </p:sp>
      <p:pic>
        <p:nvPicPr>
          <p:cNvPr id="6" name="Picture 5" descr="Red-Roses-Terrific-Flower-Graphi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362200"/>
            <a:ext cx="5638800" cy="33236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8229600" cy="121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300" b="1" dirty="0" smtClean="0"/>
              <a:t>Smart Art :  </a:t>
            </a:r>
            <a:r>
              <a:rPr lang="en-US" sz="2100" dirty="0" smtClean="0"/>
              <a:t>Smart Art </a:t>
            </a:r>
            <a:r>
              <a:rPr lang="en-US" sz="2100" dirty="0" err="1" smtClean="0">
                <a:latin typeface="Siyam Rupali ANSI" panose="02000000000000000000" pitchFamily="2" charset="0"/>
                <a:cs typeface="SutonnyMJ" pitchFamily="2" charset="0"/>
              </a:rPr>
              <a:t>e¨envi</a:t>
            </a:r>
            <a:r>
              <a:rPr lang="en-US" sz="2100" dirty="0" smtClean="0"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sz="2100" dirty="0" err="1" smtClean="0">
                <a:latin typeface="Siyam Rupali ANSI" panose="02000000000000000000" pitchFamily="2" charset="0"/>
                <a:cs typeface="SutonnyMJ" pitchFamily="2" charset="0"/>
              </a:rPr>
              <a:t>Ki‡Z</a:t>
            </a:r>
            <a:r>
              <a:rPr lang="en-US" sz="2100" dirty="0" smtClean="0"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sz="2100" dirty="0" err="1" smtClean="0">
                <a:latin typeface="Siyam Rupali ANSI" panose="02000000000000000000" pitchFamily="2" charset="0"/>
                <a:cs typeface="SutonnyMJ" pitchFamily="2" charset="0"/>
              </a:rPr>
              <a:t>n‡j</a:t>
            </a:r>
            <a:r>
              <a:rPr lang="en-US" sz="2100" dirty="0" smtClean="0"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sz="2100" dirty="0" smtClean="0"/>
              <a:t>Insert Menu  </a:t>
            </a:r>
            <a:r>
              <a:rPr lang="en-US" sz="2100" dirty="0" smtClean="0">
                <a:latin typeface="Siyam Rupali ANSI" panose="02000000000000000000" pitchFamily="2" charset="0"/>
                <a:cs typeface="SutonnyMJ" pitchFamily="2" charset="0"/>
              </a:rPr>
              <a:t>‡Z </a:t>
            </a:r>
            <a:r>
              <a:rPr lang="en-US" sz="2100" dirty="0" err="1" smtClean="0">
                <a:latin typeface="Siyam Rupali ANSI" panose="02000000000000000000" pitchFamily="2" charset="0"/>
                <a:cs typeface="SutonnyMJ" pitchFamily="2" charset="0"/>
              </a:rPr>
              <a:t>wK¬K</a:t>
            </a:r>
            <a:r>
              <a:rPr lang="en-US" sz="2100" dirty="0" smtClean="0"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sz="2100" dirty="0" err="1" smtClean="0">
                <a:latin typeface="Siyam Rupali ANSI" panose="02000000000000000000" pitchFamily="2" charset="0"/>
                <a:cs typeface="SutonnyMJ" pitchFamily="2" charset="0"/>
              </a:rPr>
              <a:t>K‡i</a:t>
            </a:r>
            <a:r>
              <a:rPr lang="en-US" sz="2100" dirty="0" smtClean="0"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sz="2100" dirty="0" smtClean="0"/>
              <a:t>Smart Art </a:t>
            </a:r>
            <a:r>
              <a:rPr lang="en-US" sz="2100" dirty="0" smtClean="0">
                <a:latin typeface="Siyam Rupali ANSI" panose="02000000000000000000" pitchFamily="2" charset="0"/>
                <a:cs typeface="SutonnyMJ" pitchFamily="2" charset="0"/>
              </a:rPr>
              <a:t>G </a:t>
            </a:r>
            <a:r>
              <a:rPr lang="en-US" sz="2100" dirty="0" err="1" smtClean="0">
                <a:latin typeface="Siyam Rupali ANSI" panose="02000000000000000000" pitchFamily="2" charset="0"/>
                <a:cs typeface="SutonnyMJ" pitchFamily="2" charset="0"/>
              </a:rPr>
              <a:t>wK¬K</a:t>
            </a:r>
            <a:r>
              <a:rPr lang="en-US" sz="2100" dirty="0" smtClean="0"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sz="2100" dirty="0" err="1" smtClean="0">
                <a:latin typeface="Siyam Rupali ANSI" panose="02000000000000000000" pitchFamily="2" charset="0"/>
                <a:cs typeface="SutonnyMJ" pitchFamily="2" charset="0"/>
              </a:rPr>
              <a:t>Ki‡Z</a:t>
            </a:r>
            <a:r>
              <a:rPr lang="en-US" sz="2100" dirty="0" smtClean="0"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sz="2100" dirty="0" err="1" smtClean="0">
                <a:latin typeface="Siyam Rupali ANSI" panose="02000000000000000000" pitchFamily="2" charset="0"/>
                <a:cs typeface="SutonnyMJ" pitchFamily="2" charset="0"/>
              </a:rPr>
              <a:t>n‡e</a:t>
            </a:r>
            <a:r>
              <a:rPr lang="en-US" sz="2100" dirty="0" smtClean="0">
                <a:latin typeface="Siyam Rupali ANSI" panose="02000000000000000000" pitchFamily="2" charset="0"/>
                <a:cs typeface="SutonnyMJ" pitchFamily="2" charset="0"/>
              </a:rPr>
              <a:t>|</a:t>
            </a:r>
          </a:p>
          <a:p>
            <a:pPr>
              <a:buNone/>
            </a:pPr>
            <a:endParaRPr lang="en-US" sz="2100" dirty="0"/>
          </a:p>
        </p:txBody>
      </p:sp>
      <p:pic>
        <p:nvPicPr>
          <p:cNvPr id="4" name="Picture 3" descr="222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" y="2057400"/>
            <a:ext cx="7315200" cy="3124200"/>
          </a:xfrm>
          <a:prstGeom prst="rect">
            <a:avLst/>
          </a:prstGeom>
        </p:spPr>
      </p:pic>
      <p:cxnSp>
        <p:nvCxnSpPr>
          <p:cNvPr id="5" name="AutoShape 2"/>
          <p:cNvCxnSpPr>
            <a:cxnSpLocks noChangeShapeType="1"/>
          </p:cNvCxnSpPr>
          <p:nvPr/>
        </p:nvCxnSpPr>
        <p:spPr bwMode="auto">
          <a:xfrm rot="10800000" flipV="1">
            <a:off x="1981200" y="1219200"/>
            <a:ext cx="4343400" cy="17526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8" name="AutoShape 2"/>
          <p:cNvCxnSpPr>
            <a:cxnSpLocks noChangeShapeType="1"/>
          </p:cNvCxnSpPr>
          <p:nvPr/>
        </p:nvCxnSpPr>
        <p:spPr bwMode="auto">
          <a:xfrm rot="16200000" flipH="1">
            <a:off x="2057400" y="2209800"/>
            <a:ext cx="2209800" cy="9906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219200"/>
            <a:ext cx="5105400" cy="134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ধন্যবাদ</a:t>
            </a:r>
            <a:endParaRPr lang="en-US" sz="8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948255"/>
            <a:ext cx="4054661" cy="25166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0400" y="3652600"/>
            <a:ext cx="35287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বিদায়</a:t>
            </a:r>
            <a:endParaRPr lang="en-US" sz="6600" b="1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29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build="allAtOnce"/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RISHNAPUR BHS\Desktop\Untitled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95" y="874643"/>
            <a:ext cx="8716619" cy="578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65921" y="1683026"/>
            <a:ext cx="4035288" cy="4094922"/>
          </a:xfrm>
          <a:prstGeom prst="rect">
            <a:avLst/>
          </a:prstGeom>
          <a:ln w="57150">
            <a:solidFill>
              <a:srgbClr val="002060"/>
            </a:solidFill>
            <a:prstDash val="dash"/>
          </a:ln>
          <a:scene3d>
            <a:camera prst="perspectiveContrastingRightFacing"/>
            <a:lightRig rig="threePt" dir="t"/>
          </a:scene3d>
        </p:spPr>
        <p:txBody>
          <a:bodyPr wrap="square">
            <a:prstTxWarp prst="textPlain">
              <a:avLst>
                <a:gd name="adj" fmla="val 51550"/>
              </a:avLst>
            </a:prstTxWarp>
            <a:spAutoFit/>
          </a:bodyPr>
          <a:lstStyle/>
          <a:p>
            <a:endParaRPr lang="as-IN" dirty="0"/>
          </a:p>
          <a:p>
            <a:r>
              <a:rPr lang="en-US" sz="2000" b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0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সুনিল চন্দ্র বিশ্বাস-এম,বি,এস,বিএড।</a:t>
            </a:r>
            <a:endParaRPr lang="as-IN" sz="2000" dirty="0" smtClean="0">
              <a:solidFill>
                <a:srgbClr val="7030A0"/>
              </a:solidFill>
              <a:latin typeface="SutonnyOMJ" pitchFamily="2" charset="0"/>
              <a:cs typeface="SutonnyOMJ" pitchFamily="2" charset="0"/>
            </a:endParaRPr>
          </a:p>
          <a:p>
            <a:r>
              <a:rPr lang="en-US" sz="20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as-IN" sz="20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সহকারী শিক্ষক (ব্যবসায় শিক্ষা )</a:t>
            </a:r>
          </a:p>
          <a:p>
            <a:r>
              <a:rPr lang="en-US" sz="20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পুর্ব চিলা </a:t>
            </a:r>
            <a:r>
              <a:rPr lang="as-IN" sz="20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0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রহমানিয়া মাধ্যমিক বিদ্যালয়।</a:t>
            </a:r>
            <a:r>
              <a:rPr lang="bn-BD" sz="20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 </a:t>
            </a:r>
            <a:r>
              <a:rPr lang="en-US" sz="20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bn-BD" sz="20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 </a:t>
            </a:r>
            <a:r>
              <a:rPr lang="en-US" sz="20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                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SutonnyOMJ" pitchFamily="2" charset="0"/>
              </a:rPr>
              <a:t> ,   আমতলী বরগুনা ।</a:t>
            </a:r>
            <a:endParaRPr lang="as-IN" sz="20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as-IN" sz="2000" dirty="0" smtClean="0">
                <a:solidFill>
                  <a:schemeClr val="accent6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মোবাইল</a:t>
            </a:r>
            <a:r>
              <a:rPr lang="as-IN" sz="2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নং-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01731 408457</a:t>
            </a:r>
            <a:endParaRPr lang="as-IN" sz="2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NikoshBAN" pitchFamily="2" charset="0"/>
            </a:endParaRPr>
          </a:p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as-IN" sz="2000" dirty="0" smtClean="0">
                <a:solidFill>
                  <a:schemeClr val="accent6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ই-মেইলঃ</a:t>
            </a:r>
            <a:r>
              <a:rPr lang="as-IN" sz="2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sunilcb1975@gmail.co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01209" y="1683026"/>
            <a:ext cx="3415748" cy="3587734"/>
          </a:xfrm>
          <a:prstGeom prst="rect">
            <a:avLst/>
          </a:prstGeom>
          <a:ln w="38100">
            <a:solidFill>
              <a:schemeClr val="tx1"/>
            </a:solidFill>
            <a:prstDash val="dashDot"/>
          </a:ln>
          <a:scene3d>
            <a:camera prst="perspectiveHeroicExtremeLeftFacing"/>
            <a:lightRig rig="threePt" dir="t"/>
          </a:scene3d>
        </p:spPr>
        <p:txBody>
          <a:bodyPr wrap="square">
            <a:spAutoFit/>
          </a:bodyPr>
          <a:lstStyle/>
          <a:p>
            <a:endParaRPr lang="as-IN" dirty="0"/>
          </a:p>
          <a:p>
            <a:r>
              <a:rPr lang="as-IN" sz="32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বিষয়ঃ</a:t>
            </a:r>
            <a:r>
              <a:rPr lang="en-US" sz="32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তথ্য ও </a:t>
            </a:r>
            <a:r>
              <a:rPr lang="en-US" sz="3200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যোগাযোগ</a:t>
            </a:r>
            <a:endParaRPr lang="as-IN" sz="3200" dirty="0">
              <a:solidFill>
                <a:srgbClr val="7030A0"/>
              </a:solidFill>
              <a:latin typeface="SutonnyOMJ" pitchFamily="2" charset="0"/>
              <a:cs typeface="SutonnyOMJ" pitchFamily="2" charset="0"/>
            </a:endParaRPr>
          </a:p>
          <a:p>
            <a:r>
              <a:rPr lang="as-IN" sz="3200" dirty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শ্রেণিঃ </a:t>
            </a:r>
            <a:r>
              <a:rPr lang="as-IN" sz="32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নবম</a:t>
            </a:r>
            <a:r>
              <a:rPr lang="en-US" sz="32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/ দশম</a:t>
            </a:r>
            <a:endParaRPr lang="as-IN" sz="3200" dirty="0">
              <a:solidFill>
                <a:srgbClr val="7030A0"/>
              </a:solidFill>
              <a:latin typeface="SutonnyOMJ" pitchFamily="2" charset="0"/>
              <a:cs typeface="SutonnyOMJ" pitchFamily="2" charset="0"/>
            </a:endParaRPr>
          </a:p>
          <a:p>
            <a:r>
              <a:rPr lang="as-IN" sz="32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পিরিয়ডঃ</a:t>
            </a:r>
            <a:endParaRPr lang="as-IN" sz="3200" dirty="0">
              <a:solidFill>
                <a:srgbClr val="7030A0"/>
              </a:solidFill>
              <a:latin typeface="SutonnyOMJ" pitchFamily="2" charset="0"/>
              <a:cs typeface="SutonnyOMJ" pitchFamily="2" charset="0"/>
            </a:endParaRPr>
          </a:p>
          <a:p>
            <a:r>
              <a:rPr lang="as-IN" sz="3200" dirty="0" smtClean="0">
                <a:solidFill>
                  <a:schemeClr val="accent6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অধ্যায়ঃ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 নবম</a:t>
            </a:r>
            <a:endParaRPr lang="as-IN" sz="3200" dirty="0">
              <a:solidFill>
                <a:schemeClr val="accent6">
                  <a:lumMod val="50000"/>
                </a:schemeClr>
              </a:solidFill>
              <a:latin typeface="SutonnyOMJ" pitchFamily="2" charset="0"/>
              <a:cs typeface="SutonnyOMJ" pitchFamily="2" charset="0"/>
            </a:endParaRPr>
          </a:p>
          <a:p>
            <a:r>
              <a:rPr lang="as-IN" sz="3200" dirty="0" smtClean="0">
                <a:solidFill>
                  <a:schemeClr val="accent6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সময়ঃ</a:t>
            </a:r>
            <a:r>
              <a:rPr lang="bn-BD" sz="3200" dirty="0" smtClean="0">
                <a:solidFill>
                  <a:schemeClr val="accent6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 ৪৫ মিনিট</a:t>
            </a:r>
            <a:endParaRPr lang="as-IN" sz="3200" dirty="0">
              <a:solidFill>
                <a:schemeClr val="accent6">
                  <a:lumMod val="50000"/>
                </a:schemeClr>
              </a:solidFill>
              <a:latin typeface="SutonnyOMJ" pitchFamily="2" charset="0"/>
              <a:cs typeface="SutonnyOMJ" pitchFamily="2" charset="0"/>
            </a:endParaRPr>
          </a:p>
          <a:p>
            <a:r>
              <a:rPr lang="as-IN" sz="3200" dirty="0" smtClean="0">
                <a:solidFill>
                  <a:schemeClr val="accent6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তারিখঃ</a:t>
            </a:r>
            <a:endParaRPr lang="as-IN" sz="3200" dirty="0">
              <a:solidFill>
                <a:schemeClr val="accent6">
                  <a:lumMod val="50000"/>
                </a:schemeClr>
              </a:solidFill>
              <a:latin typeface="SutonnyOMJ" pitchFamily="2" charset="0"/>
              <a:cs typeface="SutonnyOMJ" pitchFamily="2" charset="0"/>
            </a:endParaRPr>
          </a:p>
          <a:p>
            <a:endParaRPr lang="as-IN" dirty="0"/>
          </a:p>
        </p:txBody>
      </p:sp>
      <p:sp>
        <p:nvSpPr>
          <p:cNvPr id="6" name="TextBox 5"/>
          <p:cNvSpPr txBox="1"/>
          <p:nvPr/>
        </p:nvSpPr>
        <p:spPr>
          <a:xfrm>
            <a:off x="2590800" y="152400"/>
            <a:ext cx="4572000" cy="381000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algn="ctr"/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My Documents\Desktop\3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3504" y="1722784"/>
            <a:ext cx="1152939" cy="18287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0843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143000" y="1447800"/>
            <a:ext cx="6705600" cy="4191000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এই </a:t>
            </a:r>
            <a:r>
              <a:rPr lang="en-US" sz="28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-----</a:t>
            </a:r>
          </a:p>
          <a:p>
            <a:pPr algn="ctr"/>
            <a:endParaRPr lang="en-US" sz="28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Formatting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Paragraph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</a:rPr>
              <a:t>করেতে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</a:rPr>
              <a:t>পারেবে</a:t>
            </a:r>
            <a:endParaRPr lang="en-US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Numbering দিতে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</a:rPr>
              <a:t>পারেবে</a:t>
            </a:r>
            <a:endParaRPr lang="en-US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92D050"/>
                </a:solidFill>
              </a:rPr>
              <a:t>Bullet </a:t>
            </a:r>
            <a:r>
              <a:rPr lang="en-US" sz="2000" dirty="0">
                <a:solidFill>
                  <a:srgbClr val="92D050"/>
                </a:solidFill>
              </a:rPr>
              <a:t>দিতে </a:t>
            </a:r>
            <a:r>
              <a:rPr lang="en-US" sz="2000" dirty="0" err="1" smtClean="0">
                <a:solidFill>
                  <a:srgbClr val="92D050"/>
                </a:solidFill>
              </a:rPr>
              <a:t>পারেবে</a:t>
            </a:r>
            <a:endParaRPr lang="en-US" sz="2000" dirty="0" smtClean="0">
              <a:solidFill>
                <a:srgbClr val="92D05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>
                <a:solidFill>
                  <a:srgbClr val="92D050"/>
                </a:solidFill>
              </a:rPr>
              <a:t>Word </a:t>
            </a:r>
            <a:r>
              <a:rPr lang="en-US" sz="2000" dirty="0" smtClean="0">
                <a:solidFill>
                  <a:srgbClr val="92D050"/>
                </a:solidFill>
              </a:rPr>
              <a:t>Art কাজ </a:t>
            </a:r>
            <a:r>
              <a:rPr lang="en-US" sz="2000" dirty="0" err="1" smtClean="0">
                <a:solidFill>
                  <a:srgbClr val="92D050"/>
                </a:solidFill>
              </a:rPr>
              <a:t>করেতে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পারেতে</a:t>
            </a:r>
            <a:endParaRPr lang="en-US" sz="2000" dirty="0" smtClean="0">
              <a:solidFill>
                <a:srgbClr val="92D05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2"/>
                </a:solidFill>
              </a:rPr>
              <a:t>Picture Insert </a:t>
            </a:r>
            <a:r>
              <a:rPr lang="en-US" sz="2000" dirty="0" err="1" smtClean="0">
                <a:solidFill>
                  <a:schemeClr val="tx2"/>
                </a:solidFill>
              </a:rPr>
              <a:t>করেতে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পারবে</a:t>
            </a:r>
            <a:endParaRPr lang="en-US" sz="2000" dirty="0" smtClean="0">
              <a:solidFill>
                <a:schemeClr val="tx2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</a:rPr>
              <a:t>Smart </a:t>
            </a:r>
            <a:r>
              <a:rPr lang="en-US" sz="2000" dirty="0" smtClean="0">
                <a:solidFill>
                  <a:schemeClr val="tx2"/>
                </a:solidFill>
              </a:rPr>
              <a:t>Art </a:t>
            </a:r>
            <a:r>
              <a:rPr lang="en-US" sz="2000" dirty="0">
                <a:solidFill>
                  <a:schemeClr val="tx2"/>
                </a:solidFill>
              </a:rPr>
              <a:t>কাজ </a:t>
            </a:r>
            <a:r>
              <a:rPr lang="en-US" sz="2000" dirty="0" err="1">
                <a:solidFill>
                  <a:schemeClr val="tx2"/>
                </a:solidFill>
              </a:rPr>
              <a:t>করেতে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পারেতে</a:t>
            </a:r>
            <a:endParaRPr lang="en-US" sz="2000" dirty="0">
              <a:solidFill>
                <a:schemeClr val="tx2"/>
              </a:solidFill>
            </a:endParaRPr>
          </a:p>
          <a:p>
            <a:endParaRPr lang="en-US" sz="2000" dirty="0" smtClean="0">
              <a:solidFill>
                <a:srgbClr val="00B050"/>
              </a:solidFill>
            </a:endParaRPr>
          </a:p>
          <a:p>
            <a:pPr marL="285750" indent="-285750" algn="ctr">
              <a:buFont typeface="Wingdings" pitchFamily="2" charset="2"/>
              <a:buChar char="Ø"/>
            </a:pPr>
            <a:endParaRPr lang="en-US" dirty="0">
              <a:solidFill>
                <a:srgbClr val="FF0000"/>
              </a:solidFill>
            </a:endParaRPr>
          </a:p>
          <a:p>
            <a:pPr marL="285750" indent="-285750" algn="ctr">
              <a:buFont typeface="Wingdings" pitchFamily="2" charset="2"/>
              <a:buChar char="Ø"/>
            </a:pPr>
            <a:endParaRPr lang="en-US" dirty="0" smtClean="0">
              <a:solidFill>
                <a:srgbClr val="FF0000"/>
              </a:solidFill>
            </a:endParaRPr>
          </a:p>
          <a:p>
            <a:pPr marL="285750" indent="-285750" algn="ctr">
              <a:buFont typeface="Wingdings" pitchFamily="2" charset="2"/>
              <a:buChar char="Ø"/>
            </a:pPr>
            <a:endParaRPr lang="en-US" dirty="0" smtClean="0">
              <a:solidFill>
                <a:srgbClr val="7030A0"/>
              </a:solidFill>
            </a:endParaRPr>
          </a:p>
          <a:p>
            <a:pPr marL="285750" indent="-285750" algn="ctr">
              <a:buFont typeface="Wingdings" pitchFamily="2" charset="2"/>
              <a:buChar char="Ø"/>
            </a:pPr>
            <a:endParaRPr 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7573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447800"/>
            <a:ext cx="6934200" cy="1840409"/>
          </a:xfrm>
          <a:prstGeom prst="horizontalScroll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 smtClean="0"/>
          </a:p>
          <a:p>
            <a:endParaRPr lang="en-US" sz="2400" dirty="0" smtClean="0"/>
          </a:p>
          <a:p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1676400" y="1688009"/>
            <a:ext cx="5715000" cy="3200400"/>
          </a:xfrm>
          <a:prstGeom prst="horizontalScroll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en-US" sz="2800" b="1" dirty="0">
                <a:latin typeface="Nikosh" pitchFamily="2" charset="0"/>
                <a:cs typeface="Nikosh" pitchFamily="2" charset="0"/>
              </a:rPr>
              <a:t>MS-Word-</a:t>
            </a:r>
            <a:r>
              <a:rPr lang="bn-IN" sz="2800" b="1" dirty="0">
                <a:latin typeface="Nikosh" pitchFamily="2" charset="0"/>
                <a:cs typeface="Nikosh" pitchFamily="2" charset="0"/>
              </a:rPr>
              <a:t>এ</a:t>
            </a:r>
            <a:r>
              <a:rPr lang="bn-IN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Formatting Paragraph 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Numbering, Bullet,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Using Word Art </a:t>
            </a:r>
            <a:r>
              <a:rPr lang="en-US" dirty="0"/>
              <a:t>,</a:t>
            </a:r>
            <a:r>
              <a:rPr lang="en-US" dirty="0">
                <a:solidFill>
                  <a:srgbClr val="00B050"/>
                </a:solidFill>
              </a:rPr>
              <a:t>Insert Picture, Smart Art </a:t>
            </a:r>
            <a:r>
              <a:rPr lang="bn-IN" sz="2800" dirty="0">
                <a:latin typeface="Nikosh" pitchFamily="2" charset="0"/>
                <a:cs typeface="Nikosh" pitchFamily="2" charset="0"/>
              </a:rPr>
              <a:t>এর কাজ করতে পারবে</a:t>
            </a:r>
            <a:r>
              <a:rPr lang="en-US" sz="28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762000"/>
            <a:ext cx="8153400" cy="914400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Formatting Paragraph </a:t>
            </a:r>
            <a:r>
              <a:rPr lang="en-US" sz="2400" dirty="0" smtClean="0">
                <a:latin typeface="Siyam Rupali ANSI" panose="02000000000000000000" pitchFamily="2" charset="0"/>
                <a:cs typeface="SutonnyMJ" pitchFamily="2" charset="0"/>
              </a:rPr>
              <a:t>G †</a:t>
            </a:r>
            <a:r>
              <a:rPr lang="en-US" sz="2400" dirty="0" err="1" smtClean="0">
                <a:latin typeface="Siyam Rupali ANSI" panose="02000000000000000000" pitchFamily="2" charset="0"/>
                <a:cs typeface="SutonnyMJ" pitchFamily="2" charset="0"/>
              </a:rPr>
              <a:t>h‡Z</a:t>
            </a:r>
            <a:r>
              <a:rPr lang="en-US" sz="2400" dirty="0" smtClean="0"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iyam Rupali ANSI" panose="02000000000000000000" pitchFamily="2" charset="0"/>
                <a:cs typeface="SutonnyMJ" pitchFamily="2" charset="0"/>
              </a:rPr>
              <a:t>n‡j</a:t>
            </a:r>
            <a:r>
              <a:rPr lang="en-US" sz="2400" dirty="0" smtClean="0"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iyam Rupali ANSI" panose="02000000000000000000" pitchFamily="2" charset="0"/>
                <a:cs typeface="SutonnyMJ" pitchFamily="2" charset="0"/>
              </a:rPr>
              <a:t>cÖ_‡g</a:t>
            </a:r>
            <a:r>
              <a:rPr lang="en-US" sz="2400" dirty="0" smtClean="0"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sz="2400" dirty="0" smtClean="0"/>
              <a:t>Home Menu 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smtClean="0">
                <a:latin typeface="Siyam Rupali ANSI" panose="02000000000000000000" pitchFamily="2" charset="0"/>
                <a:cs typeface="SutonnyMJ" pitchFamily="2" charset="0"/>
              </a:rPr>
              <a:t>‡Z </a:t>
            </a:r>
            <a:r>
              <a:rPr lang="en-US" sz="2400" dirty="0" err="1" smtClean="0">
                <a:latin typeface="Siyam Rupali ANSI" panose="02000000000000000000" pitchFamily="2" charset="0"/>
                <a:cs typeface="SutonnyMJ" pitchFamily="2" charset="0"/>
              </a:rPr>
              <a:t>wK¬K</a:t>
            </a:r>
            <a:r>
              <a:rPr lang="en-US" sz="2400" dirty="0" smtClean="0"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iyam Rupali ANSI" panose="02000000000000000000" pitchFamily="2" charset="0"/>
                <a:cs typeface="SutonnyMJ" pitchFamily="2" charset="0"/>
              </a:rPr>
              <a:t>K‡i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smtClean="0"/>
              <a:t>Paragraph Button  </a:t>
            </a:r>
            <a:r>
              <a:rPr lang="en-US" sz="2400" dirty="0" smtClean="0">
                <a:latin typeface="Siyam Rupali ANSI" panose="02000000000000000000" pitchFamily="2" charset="0"/>
                <a:cs typeface="SutonnyMJ" pitchFamily="2" charset="0"/>
              </a:rPr>
              <a:t>G </a:t>
            </a:r>
            <a:r>
              <a:rPr lang="en-US" sz="2400" dirty="0" err="1" smtClean="0">
                <a:latin typeface="Siyam Rupali ANSI" panose="02000000000000000000" pitchFamily="2" charset="0"/>
                <a:cs typeface="SutonnyMJ" pitchFamily="2" charset="0"/>
              </a:rPr>
              <a:t>wK¬K</a:t>
            </a:r>
            <a:r>
              <a:rPr lang="en-US" sz="2400" dirty="0" smtClean="0"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iyam Rupali ANSI" panose="02000000000000000000" pitchFamily="2" charset="0"/>
                <a:cs typeface="SutonnyMJ" pitchFamily="2" charset="0"/>
              </a:rPr>
              <a:t>Ki‡Z</a:t>
            </a:r>
            <a:r>
              <a:rPr lang="en-US" sz="2400" dirty="0" smtClean="0"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iyam Rupali ANSI" panose="02000000000000000000" pitchFamily="2" charset="0"/>
                <a:cs typeface="SutonnyMJ" pitchFamily="2" charset="0"/>
              </a:rPr>
              <a:t>n‡e</a:t>
            </a:r>
            <a:r>
              <a:rPr lang="en-US" sz="2400" dirty="0" smtClean="0">
                <a:latin typeface="Siyam Rupali ANSI" panose="02000000000000000000" pitchFamily="2" charset="0"/>
                <a:cs typeface="SutonnyMJ" pitchFamily="2" charset="0"/>
              </a:rPr>
              <a:t>|</a:t>
            </a:r>
          </a:p>
          <a:p>
            <a:pPr algn="just"/>
            <a:endParaRPr lang="en-US" sz="2400" dirty="0" smtClean="0">
              <a:latin typeface="Siyam Rupali ANSI" panose="02000000000000000000" pitchFamily="2" charset="0"/>
              <a:ea typeface="NSimSun" pitchFamily="49" charset="-122"/>
            </a:endParaRPr>
          </a:p>
        </p:txBody>
      </p:sp>
      <p:pic>
        <p:nvPicPr>
          <p:cNvPr id="4" name="Picture 3" descr="111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28600" y="2209800"/>
            <a:ext cx="8229600" cy="2362200"/>
          </a:xfrm>
          <a:prstGeom prst="rect">
            <a:avLst/>
          </a:prstGeom>
        </p:spPr>
      </p:pic>
      <p:cxnSp>
        <p:nvCxnSpPr>
          <p:cNvPr id="1026" name="AutoShape 2"/>
          <p:cNvCxnSpPr>
            <a:cxnSpLocks noChangeShapeType="1"/>
          </p:cNvCxnSpPr>
          <p:nvPr/>
        </p:nvCxnSpPr>
        <p:spPr bwMode="auto">
          <a:xfrm rot="10800000" flipV="1">
            <a:off x="1295400" y="1143000"/>
            <a:ext cx="4984750" cy="17526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6" name="AutoShape 2"/>
          <p:cNvCxnSpPr>
            <a:cxnSpLocks noChangeShapeType="1"/>
          </p:cNvCxnSpPr>
          <p:nvPr/>
        </p:nvCxnSpPr>
        <p:spPr bwMode="auto">
          <a:xfrm>
            <a:off x="1905000" y="1524000"/>
            <a:ext cx="6324600" cy="27432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Bullet  </a:t>
            </a:r>
            <a:r>
              <a:rPr lang="en-US" dirty="0" err="1" smtClean="0">
                <a:latin typeface="Siyam Rupali ANSI" panose="02000000000000000000" pitchFamily="2" charset="0"/>
                <a:cs typeface="SutonnyMJ" pitchFamily="2" charset="0"/>
              </a:rPr>
              <a:t>Ki‡Z</a:t>
            </a:r>
            <a:r>
              <a:rPr lang="en-US" dirty="0" smtClean="0"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iyam Rupali ANSI" panose="02000000000000000000" pitchFamily="2" charset="0"/>
                <a:cs typeface="SutonnyMJ" pitchFamily="2" charset="0"/>
              </a:rPr>
              <a:t>n‡j</a:t>
            </a:r>
            <a:r>
              <a:rPr lang="en-US" dirty="0" smtClean="0"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Home Menu  </a:t>
            </a:r>
            <a:r>
              <a:rPr lang="en-US" dirty="0" smtClean="0">
                <a:latin typeface="Siyam Rupali ANSI" panose="02000000000000000000" pitchFamily="2" charset="0"/>
                <a:cs typeface="SutonnyMJ" pitchFamily="2" charset="0"/>
              </a:rPr>
              <a:t>‡Z </a:t>
            </a:r>
            <a:r>
              <a:rPr lang="en-US" dirty="0" err="1" smtClean="0">
                <a:latin typeface="Siyam Rupali ANSI" panose="02000000000000000000" pitchFamily="2" charset="0"/>
                <a:cs typeface="SutonnyMJ" pitchFamily="2" charset="0"/>
              </a:rPr>
              <a:t>wK¬K</a:t>
            </a:r>
            <a:r>
              <a:rPr lang="en-US" dirty="0" smtClean="0"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iyam Rupali ANSI" panose="02000000000000000000" pitchFamily="2" charset="0"/>
                <a:cs typeface="SutonnyMJ" pitchFamily="2" charset="0"/>
              </a:rPr>
              <a:t>K‡i</a:t>
            </a:r>
            <a:r>
              <a:rPr lang="en-US" dirty="0" smtClean="0"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dirty="0" smtClean="0"/>
              <a:t>Bullets Button  </a:t>
            </a:r>
            <a:r>
              <a:rPr lang="en-US" dirty="0" smtClean="0">
                <a:latin typeface="Siyam Rupali ANSI" panose="02000000000000000000" pitchFamily="2" charset="0"/>
                <a:cs typeface="SutonnyMJ" pitchFamily="2" charset="0"/>
              </a:rPr>
              <a:t>G </a:t>
            </a:r>
            <a:r>
              <a:rPr lang="en-US" dirty="0" err="1" smtClean="0">
                <a:latin typeface="Siyam Rupali ANSI" panose="02000000000000000000" pitchFamily="2" charset="0"/>
                <a:cs typeface="SutonnyMJ" pitchFamily="2" charset="0"/>
              </a:rPr>
              <a:t>wK¬K</a:t>
            </a:r>
            <a:r>
              <a:rPr lang="en-US" dirty="0" smtClean="0"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iyam Rupali ANSI" panose="02000000000000000000" pitchFamily="2" charset="0"/>
                <a:cs typeface="SutonnyMJ" pitchFamily="2" charset="0"/>
              </a:rPr>
              <a:t>Ki‡Z</a:t>
            </a:r>
            <a:r>
              <a:rPr lang="en-US" dirty="0" smtClean="0"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iyam Rupali ANSI" panose="02000000000000000000" pitchFamily="2" charset="0"/>
                <a:cs typeface="SutonnyMJ" pitchFamily="2" charset="0"/>
              </a:rPr>
              <a:t>n‡e</a:t>
            </a:r>
            <a:r>
              <a:rPr lang="en-US" dirty="0" smtClean="0">
                <a:latin typeface="Siyam Rupali ANSI" panose="02000000000000000000" pitchFamily="2" charset="0"/>
                <a:cs typeface="SutonnyMJ" pitchFamily="2" charset="0"/>
              </a:rPr>
              <a:t>|</a:t>
            </a:r>
          </a:p>
          <a:p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 descr="111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762000" y="2971800"/>
            <a:ext cx="7467600" cy="1676400"/>
          </a:xfrm>
          <a:prstGeom prst="rect">
            <a:avLst/>
          </a:prstGeom>
        </p:spPr>
      </p:pic>
      <p:cxnSp>
        <p:nvCxnSpPr>
          <p:cNvPr id="6" name="AutoShape 2"/>
          <p:cNvCxnSpPr>
            <a:cxnSpLocks noChangeShapeType="1"/>
          </p:cNvCxnSpPr>
          <p:nvPr/>
        </p:nvCxnSpPr>
        <p:spPr bwMode="auto">
          <a:xfrm rot="5400000">
            <a:off x="1638300" y="1409700"/>
            <a:ext cx="2057400" cy="19812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9" name="AutoShape 2"/>
          <p:cNvCxnSpPr>
            <a:cxnSpLocks noChangeShapeType="1"/>
          </p:cNvCxnSpPr>
          <p:nvPr/>
        </p:nvCxnSpPr>
        <p:spPr bwMode="auto">
          <a:xfrm rot="5400000">
            <a:off x="5257800" y="2057400"/>
            <a:ext cx="2438400" cy="10668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1447800"/>
          </a:xfrm>
        </p:spPr>
        <p:txBody>
          <a:bodyPr/>
          <a:lstStyle/>
          <a:p>
            <a:pPr algn="just">
              <a:buNone/>
            </a:pPr>
            <a:r>
              <a:rPr lang="en-US" dirty="0" smtClean="0"/>
              <a:t>Numbering </a:t>
            </a:r>
            <a:r>
              <a:rPr lang="en-US" dirty="0" err="1" smtClean="0">
                <a:latin typeface="Siyam Rupali ANSI" panose="02000000000000000000" pitchFamily="2" charset="0"/>
                <a:cs typeface="SutonnyMJ" pitchFamily="2" charset="0"/>
              </a:rPr>
              <a:t>Ki‡Z</a:t>
            </a:r>
            <a:r>
              <a:rPr lang="en-US" dirty="0" smtClean="0"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iyam Rupali ANSI" panose="02000000000000000000" pitchFamily="2" charset="0"/>
                <a:cs typeface="SutonnyMJ" pitchFamily="2" charset="0"/>
              </a:rPr>
              <a:t>n‡j</a:t>
            </a:r>
            <a:r>
              <a:rPr lang="en-US" dirty="0" smtClean="0">
                <a:latin typeface="Siyam Rupali ANSI" panose="02000000000000000000" pitchFamily="2" charset="0"/>
              </a:rPr>
              <a:t> </a:t>
            </a:r>
            <a:r>
              <a:rPr lang="en-US" dirty="0" smtClean="0"/>
              <a:t>Home Menu  </a:t>
            </a:r>
            <a:r>
              <a:rPr lang="en-US" dirty="0" smtClean="0">
                <a:latin typeface="Siyam Rupali ANSI" panose="02000000000000000000" pitchFamily="2" charset="0"/>
                <a:cs typeface="SutonnyMJ" pitchFamily="2" charset="0"/>
              </a:rPr>
              <a:t>‡Z </a:t>
            </a:r>
            <a:r>
              <a:rPr lang="en-US" dirty="0" err="1" smtClean="0">
                <a:latin typeface="Siyam Rupali ANSI" panose="02000000000000000000" pitchFamily="2" charset="0"/>
                <a:cs typeface="SutonnyMJ" pitchFamily="2" charset="0"/>
              </a:rPr>
              <a:t>wK¬K</a:t>
            </a:r>
            <a:r>
              <a:rPr lang="en-US" dirty="0" smtClean="0"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iyam Rupali ANSI" panose="02000000000000000000" pitchFamily="2" charset="0"/>
                <a:cs typeface="SutonnyMJ" pitchFamily="2" charset="0"/>
              </a:rPr>
              <a:t>K‡i</a:t>
            </a:r>
            <a:r>
              <a:rPr lang="en-US" dirty="0" smtClean="0">
                <a:latin typeface="Siyam Rupali ANSI" panose="02000000000000000000" pitchFamily="2" charset="0"/>
              </a:rPr>
              <a:t> </a:t>
            </a:r>
            <a:r>
              <a:rPr lang="en-US" dirty="0" smtClean="0"/>
              <a:t>Number Button  </a:t>
            </a:r>
            <a:r>
              <a:rPr lang="en-US" dirty="0" smtClean="0">
                <a:latin typeface="Siyam Rupali ANSI" panose="02000000000000000000" pitchFamily="2" charset="0"/>
                <a:cs typeface="SutonnyMJ" pitchFamily="2" charset="0"/>
              </a:rPr>
              <a:t>G </a:t>
            </a:r>
            <a:r>
              <a:rPr lang="en-US" dirty="0" err="1" smtClean="0">
                <a:latin typeface="Siyam Rupali ANSI" panose="02000000000000000000" pitchFamily="2" charset="0"/>
                <a:cs typeface="SutonnyMJ" pitchFamily="2" charset="0"/>
              </a:rPr>
              <a:t>wK¬K</a:t>
            </a:r>
            <a:r>
              <a:rPr lang="en-US" dirty="0" smtClean="0"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iyam Rupali ANSI" panose="02000000000000000000" pitchFamily="2" charset="0"/>
                <a:cs typeface="SutonnyMJ" pitchFamily="2" charset="0"/>
              </a:rPr>
              <a:t>Ki‡Z</a:t>
            </a:r>
            <a:r>
              <a:rPr lang="en-US" dirty="0" smtClean="0"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iyam Rupali ANSI" panose="02000000000000000000" pitchFamily="2" charset="0"/>
                <a:cs typeface="SutonnyMJ" pitchFamily="2" charset="0"/>
              </a:rPr>
              <a:t>n‡e</a:t>
            </a:r>
            <a:r>
              <a:rPr lang="en-US" dirty="0" smtClean="0">
                <a:latin typeface="Siyam Rupali ANSI" panose="02000000000000000000" pitchFamily="2" charset="0"/>
                <a:cs typeface="SutonnyMJ" pitchFamily="2" charset="0"/>
              </a:rPr>
              <a:t>|</a:t>
            </a:r>
          </a:p>
          <a:p>
            <a:pPr>
              <a:buNone/>
            </a:pPr>
            <a:endParaRPr lang="en-US" dirty="0">
              <a:latin typeface="Siyam Rupali ANSI" panose="02000000000000000000" pitchFamily="2" charset="0"/>
            </a:endParaRPr>
          </a:p>
        </p:txBody>
      </p:sp>
      <p:pic>
        <p:nvPicPr>
          <p:cNvPr id="4" name="Picture 3" descr="111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685800" y="2362200"/>
            <a:ext cx="7086600" cy="1981200"/>
          </a:xfrm>
          <a:prstGeom prst="rect">
            <a:avLst/>
          </a:prstGeom>
        </p:spPr>
      </p:pic>
      <p:cxnSp>
        <p:nvCxnSpPr>
          <p:cNvPr id="5" name="AutoShape 2"/>
          <p:cNvCxnSpPr>
            <a:cxnSpLocks noChangeShapeType="1"/>
          </p:cNvCxnSpPr>
          <p:nvPr/>
        </p:nvCxnSpPr>
        <p:spPr bwMode="auto">
          <a:xfrm rot="10800000" flipV="1">
            <a:off x="1676400" y="1219200"/>
            <a:ext cx="2667000" cy="1676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8" name="AutoShape 2"/>
          <p:cNvCxnSpPr>
            <a:cxnSpLocks noChangeShapeType="1"/>
          </p:cNvCxnSpPr>
          <p:nvPr/>
        </p:nvCxnSpPr>
        <p:spPr bwMode="auto">
          <a:xfrm rot="5400000">
            <a:off x="5829300" y="1333500"/>
            <a:ext cx="2057400" cy="18288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1295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Using Word Art :  </a:t>
            </a:r>
            <a:r>
              <a:rPr lang="en-US" sz="2600" dirty="0" smtClean="0"/>
              <a:t>Word Art </a:t>
            </a:r>
            <a:r>
              <a:rPr lang="en-US" sz="2600" dirty="0" err="1" smtClean="0">
                <a:latin typeface="Siyam Rupali ANSI" panose="02000000000000000000" pitchFamily="2" charset="0"/>
                <a:cs typeface="SutonnyMJ" pitchFamily="2" charset="0"/>
              </a:rPr>
              <a:t>e¨envi</a:t>
            </a:r>
            <a:r>
              <a:rPr lang="en-US" sz="2600" dirty="0" smtClean="0"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sz="2600" dirty="0" err="1" smtClean="0">
                <a:latin typeface="Siyam Rupali ANSI" panose="02000000000000000000" pitchFamily="2" charset="0"/>
                <a:cs typeface="SutonnyMJ" pitchFamily="2" charset="0"/>
              </a:rPr>
              <a:t>Ki‡Z</a:t>
            </a:r>
            <a:r>
              <a:rPr lang="en-US" sz="2600" dirty="0" smtClean="0"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sz="2600" dirty="0" err="1" smtClean="0">
                <a:latin typeface="Siyam Rupali ANSI" panose="02000000000000000000" pitchFamily="2" charset="0"/>
                <a:cs typeface="SutonnyMJ" pitchFamily="2" charset="0"/>
              </a:rPr>
              <a:t>n‡j</a:t>
            </a:r>
            <a:r>
              <a:rPr lang="en-US" sz="2600" dirty="0" smtClean="0">
                <a:latin typeface="Siyam Rupali ANSI" panose="02000000000000000000" pitchFamily="2" charset="0"/>
              </a:rPr>
              <a:t> </a:t>
            </a:r>
            <a:r>
              <a:rPr lang="en-US" sz="2600" dirty="0" smtClean="0"/>
              <a:t>Insert Menu  </a:t>
            </a:r>
            <a:r>
              <a:rPr lang="en-US" sz="2600" dirty="0" smtClean="0">
                <a:latin typeface="Siyam Rupali ANSI" panose="02000000000000000000" pitchFamily="2" charset="0"/>
                <a:cs typeface="SutonnyMJ" pitchFamily="2" charset="0"/>
              </a:rPr>
              <a:t>‡Z </a:t>
            </a:r>
            <a:r>
              <a:rPr lang="en-US" sz="2600" dirty="0" err="1" smtClean="0">
                <a:latin typeface="Siyam Rupali ANSI" panose="02000000000000000000" pitchFamily="2" charset="0"/>
                <a:cs typeface="SutonnyMJ" pitchFamily="2" charset="0"/>
              </a:rPr>
              <a:t>wK¬K</a:t>
            </a:r>
            <a:r>
              <a:rPr lang="en-US" sz="2600" dirty="0" smtClean="0"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sz="2600" dirty="0" err="1" smtClean="0">
                <a:latin typeface="Siyam Rupali ANSI" panose="02000000000000000000" pitchFamily="2" charset="0"/>
                <a:cs typeface="SutonnyMJ" pitchFamily="2" charset="0"/>
              </a:rPr>
              <a:t>K‡i</a:t>
            </a:r>
            <a:r>
              <a:rPr lang="en-US" sz="2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smtClean="0"/>
              <a:t>Word Art Button  </a:t>
            </a:r>
            <a:r>
              <a:rPr lang="en-US" sz="2600" dirty="0" smtClean="0">
                <a:latin typeface="Siyam Rupali ANSI" panose="02000000000000000000" pitchFamily="2" charset="0"/>
                <a:cs typeface="SutonnyMJ" pitchFamily="2" charset="0"/>
              </a:rPr>
              <a:t>G </a:t>
            </a:r>
            <a:r>
              <a:rPr lang="en-US" sz="2600" dirty="0" err="1" smtClean="0">
                <a:latin typeface="Siyam Rupali ANSI" panose="02000000000000000000" pitchFamily="2" charset="0"/>
                <a:cs typeface="SutonnyMJ" pitchFamily="2" charset="0"/>
              </a:rPr>
              <a:t>wK¬K</a:t>
            </a:r>
            <a:r>
              <a:rPr lang="en-US" sz="2600" dirty="0" smtClean="0"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sz="2600" dirty="0" err="1" smtClean="0">
                <a:latin typeface="Siyam Rupali ANSI" panose="02000000000000000000" pitchFamily="2" charset="0"/>
                <a:cs typeface="SutonnyMJ" pitchFamily="2" charset="0"/>
              </a:rPr>
              <a:t>Ki‡Z</a:t>
            </a:r>
            <a:r>
              <a:rPr lang="en-US" sz="2600" dirty="0" smtClean="0"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sz="2600" dirty="0" err="1" smtClean="0">
                <a:latin typeface="Siyam Rupali ANSI" panose="02000000000000000000" pitchFamily="2" charset="0"/>
                <a:cs typeface="SutonnyMJ" pitchFamily="2" charset="0"/>
              </a:rPr>
              <a:t>n‡e</a:t>
            </a:r>
            <a:r>
              <a:rPr lang="en-US" sz="2600" dirty="0" smtClean="0">
                <a:latin typeface="Siyam Rupali ANSI" panose="02000000000000000000" pitchFamily="2" charset="0"/>
                <a:cs typeface="SutonnyMJ" pitchFamily="2" charset="0"/>
              </a:rPr>
              <a:t>|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222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2514600"/>
            <a:ext cx="8229600" cy="1828800"/>
          </a:xfrm>
          <a:prstGeom prst="rect">
            <a:avLst/>
          </a:prstGeom>
        </p:spPr>
      </p:pic>
      <p:cxnSp>
        <p:nvCxnSpPr>
          <p:cNvPr id="5" name="AutoShape 2"/>
          <p:cNvCxnSpPr>
            <a:cxnSpLocks noChangeShapeType="1"/>
          </p:cNvCxnSpPr>
          <p:nvPr/>
        </p:nvCxnSpPr>
        <p:spPr bwMode="auto">
          <a:xfrm rot="10800000" flipV="1">
            <a:off x="1676400" y="1295400"/>
            <a:ext cx="4953000" cy="17526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9" name="AutoShape 2"/>
          <p:cNvCxnSpPr>
            <a:cxnSpLocks noChangeShapeType="1"/>
          </p:cNvCxnSpPr>
          <p:nvPr/>
        </p:nvCxnSpPr>
        <p:spPr bwMode="auto">
          <a:xfrm>
            <a:off x="3124200" y="1676400"/>
            <a:ext cx="5334000" cy="1676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1295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 smtClean="0"/>
              <a:t>Insert Picture :  Insert Menu  </a:t>
            </a:r>
            <a:r>
              <a:rPr lang="en-US" dirty="0" smtClean="0">
                <a:latin typeface="Siyam Rupali ANSI" panose="02000000000000000000" pitchFamily="2" charset="0"/>
                <a:cs typeface="SutonnyMJ" pitchFamily="2" charset="0"/>
              </a:rPr>
              <a:t>‡Z </a:t>
            </a:r>
            <a:r>
              <a:rPr lang="en-US" dirty="0" err="1" smtClean="0">
                <a:latin typeface="Siyam Rupali ANSI" panose="02000000000000000000" pitchFamily="2" charset="0"/>
                <a:cs typeface="SutonnyMJ" pitchFamily="2" charset="0"/>
              </a:rPr>
              <a:t>wK¬K</a:t>
            </a:r>
            <a:r>
              <a:rPr lang="en-US" dirty="0" smtClean="0"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iyam Rupali ANSI" panose="02000000000000000000" pitchFamily="2" charset="0"/>
                <a:cs typeface="SutonnyMJ" pitchFamily="2" charset="0"/>
              </a:rPr>
              <a:t>K‡i</a:t>
            </a:r>
            <a:r>
              <a:rPr lang="en-US" dirty="0" smtClean="0">
                <a:latin typeface="Siyam Rupali ANSI" panose="02000000000000000000" pitchFamily="2" charset="0"/>
              </a:rPr>
              <a:t> </a:t>
            </a:r>
            <a:r>
              <a:rPr lang="en-US" dirty="0" smtClean="0"/>
              <a:t>Picture Button </a:t>
            </a:r>
            <a:r>
              <a:rPr lang="en-US" dirty="0" smtClean="0">
                <a:latin typeface="Siyam Rupali ANSI" panose="02000000000000000000" pitchFamily="2" charset="0"/>
                <a:cs typeface="SutonnyMJ" pitchFamily="2" charset="0"/>
              </a:rPr>
              <a:t>G </a:t>
            </a:r>
            <a:r>
              <a:rPr lang="en-US" dirty="0" err="1" smtClean="0">
                <a:latin typeface="Siyam Rupali ANSI" panose="02000000000000000000" pitchFamily="2" charset="0"/>
                <a:cs typeface="SutonnyMJ" pitchFamily="2" charset="0"/>
              </a:rPr>
              <a:t>wK¬K</a:t>
            </a:r>
            <a:r>
              <a:rPr lang="en-US" dirty="0" smtClean="0"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iyam Rupali ANSI" panose="02000000000000000000" pitchFamily="2" charset="0"/>
                <a:cs typeface="SutonnyMJ" pitchFamily="2" charset="0"/>
              </a:rPr>
              <a:t>Ki‡Z</a:t>
            </a:r>
            <a:r>
              <a:rPr lang="en-US" dirty="0" smtClean="0"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iyam Rupali ANSI" panose="02000000000000000000" pitchFamily="2" charset="0"/>
                <a:cs typeface="SutonnyMJ" pitchFamily="2" charset="0"/>
              </a:rPr>
              <a:t>n‡e</a:t>
            </a:r>
            <a:r>
              <a:rPr lang="en-US" dirty="0" smtClean="0">
                <a:latin typeface="Siyam Rupali ANSI" panose="02000000000000000000" pitchFamily="2" charset="0"/>
                <a:cs typeface="SutonnyMJ" pitchFamily="2" charset="0"/>
              </a:rPr>
              <a:t>| </a:t>
            </a:r>
            <a:r>
              <a:rPr lang="en-US" dirty="0" err="1" smtClean="0">
                <a:latin typeface="Siyam Rupali ANSI" panose="02000000000000000000" pitchFamily="2" charset="0"/>
                <a:cs typeface="SutonnyMJ" pitchFamily="2" charset="0"/>
              </a:rPr>
              <a:t>Zvici</a:t>
            </a:r>
            <a:r>
              <a:rPr lang="en-US" dirty="0" smtClean="0">
                <a:latin typeface="Siyam Rupali ANSI" panose="02000000000000000000" pitchFamily="2" charset="0"/>
                <a:cs typeface="SutonnyMJ" pitchFamily="2" charset="0"/>
              </a:rPr>
              <a:t> G </a:t>
            </a:r>
            <a:r>
              <a:rPr lang="en-US" dirty="0" err="1" smtClean="0">
                <a:latin typeface="Siyam Rupali ANSI" panose="02000000000000000000" pitchFamily="2" charset="0"/>
                <a:cs typeface="SutonnyMJ" pitchFamily="2" charset="0"/>
              </a:rPr>
              <a:t>iKg</a:t>
            </a:r>
            <a:r>
              <a:rPr lang="en-US" dirty="0" smtClean="0"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iyam Rupali ANSI" panose="02000000000000000000" pitchFamily="2" charset="0"/>
                <a:cs typeface="SutonnyMJ" pitchFamily="2" charset="0"/>
              </a:rPr>
              <a:t>GKwU</a:t>
            </a:r>
            <a:r>
              <a:rPr lang="en-US" dirty="0" smtClean="0">
                <a:latin typeface="Siyam Rupali ANSI" panose="02000000000000000000" pitchFamily="2" charset="0"/>
                <a:cs typeface="SutonnyMJ" pitchFamily="2" charset="0"/>
              </a:rPr>
              <a:t> e· </a:t>
            </a:r>
            <a:r>
              <a:rPr lang="en-US" dirty="0" err="1" smtClean="0">
                <a:latin typeface="Siyam Rupali ANSI" panose="02000000000000000000" pitchFamily="2" charset="0"/>
                <a:cs typeface="SutonnyMJ" pitchFamily="2" charset="0"/>
              </a:rPr>
              <a:t>Avm‡j</a:t>
            </a:r>
            <a:r>
              <a:rPr lang="en-US" dirty="0" smtClean="0"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iyam Rupali ANSI" panose="02000000000000000000" pitchFamily="2" charset="0"/>
                <a:cs typeface="SutonnyMJ" pitchFamily="2" charset="0"/>
              </a:rPr>
              <a:t>Kw¤úDUv‡ii</a:t>
            </a:r>
            <a:r>
              <a:rPr lang="en-US" dirty="0" smtClean="0">
                <a:latin typeface="Siyam Rupali ANSI" panose="02000000000000000000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latin typeface="Siyam Rupali ANSI" panose="02000000000000000000" pitchFamily="2" charset="0"/>
                <a:cs typeface="SutonnyMJ" pitchFamily="2" charset="0"/>
              </a:rPr>
              <a:t>hLv‡b</a:t>
            </a:r>
            <a:r>
              <a:rPr lang="en-US" dirty="0" smtClean="0"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iyam Rupali ANSI" panose="02000000000000000000" pitchFamily="2" charset="0"/>
                <a:cs typeface="SutonnyMJ" pitchFamily="2" charset="0"/>
              </a:rPr>
              <a:t>Qwe</a:t>
            </a:r>
            <a:r>
              <a:rPr lang="en-US" dirty="0" smtClean="0"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iyam Rupali ANSI" panose="02000000000000000000" pitchFamily="2" charset="0"/>
                <a:cs typeface="SutonnyMJ" pitchFamily="2" charset="0"/>
              </a:rPr>
              <a:t>i‡q‡Q</a:t>
            </a:r>
            <a:r>
              <a:rPr lang="en-US" dirty="0" smtClean="0">
                <a:latin typeface="Siyam Rupali ANSI" panose="02000000000000000000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latin typeface="Siyam Rupali ANSI" panose="02000000000000000000" pitchFamily="2" charset="0"/>
                <a:cs typeface="SutonnyMJ" pitchFamily="2" charset="0"/>
              </a:rPr>
              <a:t>mwU</a:t>
            </a:r>
            <a:r>
              <a:rPr lang="en-US" dirty="0" smtClean="0"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iyam Rupali ANSI" panose="02000000000000000000" pitchFamily="2" charset="0"/>
                <a:cs typeface="SutonnyMJ" pitchFamily="2" charset="0"/>
              </a:rPr>
              <a:t>wm‡j</a:t>
            </a:r>
            <a:r>
              <a:rPr lang="en-US" dirty="0" smtClean="0">
                <a:latin typeface="Siyam Rupali ANSI" panose="02000000000000000000" pitchFamily="2" charset="0"/>
                <a:cs typeface="SutonnyMJ" pitchFamily="2" charset="0"/>
              </a:rPr>
              <a:t>± </a:t>
            </a:r>
            <a:r>
              <a:rPr lang="en-US" dirty="0" err="1" smtClean="0">
                <a:latin typeface="Siyam Rupali ANSI" panose="02000000000000000000" pitchFamily="2" charset="0"/>
                <a:cs typeface="SutonnyMJ" pitchFamily="2" charset="0"/>
              </a:rPr>
              <a:t>K‡i</a:t>
            </a:r>
            <a:r>
              <a:rPr lang="en-US" dirty="0" smtClean="0"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iyam Rupali ANSI" panose="02000000000000000000" pitchFamily="2" charset="0"/>
                <a:cs typeface="SutonnyMJ" pitchFamily="2" charset="0"/>
              </a:rPr>
              <a:t>BbmvU</a:t>
            </a:r>
            <a:r>
              <a:rPr lang="en-US" dirty="0" smtClean="0">
                <a:latin typeface="Siyam Rupali ANSI" panose="02000000000000000000" pitchFamily="2" charset="0"/>
                <a:cs typeface="SutonnyMJ" pitchFamily="2" charset="0"/>
              </a:rPr>
              <a:t>© </a:t>
            </a:r>
            <a:r>
              <a:rPr lang="en-US" dirty="0" err="1" smtClean="0">
                <a:latin typeface="Siyam Rupali ANSI" panose="02000000000000000000" pitchFamily="2" charset="0"/>
                <a:cs typeface="SutonnyMJ" pitchFamily="2" charset="0"/>
              </a:rPr>
              <a:t>evU‡b</a:t>
            </a:r>
            <a:r>
              <a:rPr lang="en-US" dirty="0" smtClean="0"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iyam Rupali ANSI" panose="02000000000000000000" pitchFamily="2" charset="0"/>
                <a:cs typeface="SutonnyMJ" pitchFamily="2" charset="0"/>
              </a:rPr>
              <a:t>wK¬K</a:t>
            </a:r>
            <a:r>
              <a:rPr lang="en-US" dirty="0" smtClean="0"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iyam Rupali ANSI" panose="02000000000000000000" pitchFamily="2" charset="0"/>
                <a:cs typeface="SutonnyMJ" pitchFamily="2" charset="0"/>
              </a:rPr>
              <a:t>Ki‡Z</a:t>
            </a:r>
            <a:r>
              <a:rPr lang="en-US" dirty="0" smtClean="0"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iyam Rupali ANSI" panose="02000000000000000000" pitchFamily="2" charset="0"/>
                <a:cs typeface="SutonnyMJ" pitchFamily="2" charset="0"/>
              </a:rPr>
              <a:t>n‡e</a:t>
            </a:r>
            <a:r>
              <a:rPr lang="en-US" dirty="0" smtClean="0">
                <a:latin typeface="Siyam Rupali ANSI" panose="02000000000000000000" pitchFamily="2" charset="0"/>
                <a:cs typeface="SutonnyMJ" pitchFamily="2" charset="0"/>
              </a:rPr>
              <a:t>|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ssss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" y="3276600"/>
            <a:ext cx="7086600" cy="3047999"/>
          </a:xfrm>
          <a:prstGeom prst="rect">
            <a:avLst/>
          </a:prstGeom>
        </p:spPr>
      </p:pic>
      <p:pic>
        <p:nvPicPr>
          <p:cNvPr id="6" name="Picture 5" descr="222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838200" y="2133600"/>
            <a:ext cx="7315200" cy="1219200"/>
          </a:xfrm>
          <a:prstGeom prst="rect">
            <a:avLst/>
          </a:prstGeom>
        </p:spPr>
      </p:pic>
      <p:cxnSp>
        <p:nvCxnSpPr>
          <p:cNvPr id="7" name="AutoShape 2"/>
          <p:cNvCxnSpPr>
            <a:cxnSpLocks noChangeShapeType="1"/>
          </p:cNvCxnSpPr>
          <p:nvPr/>
        </p:nvCxnSpPr>
        <p:spPr bwMode="auto">
          <a:xfrm rot="10800000" flipV="1">
            <a:off x="1828800" y="1219200"/>
            <a:ext cx="1447800" cy="1295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0" name="AutoShape 2"/>
          <p:cNvCxnSpPr>
            <a:cxnSpLocks noChangeShapeType="1"/>
          </p:cNvCxnSpPr>
          <p:nvPr/>
        </p:nvCxnSpPr>
        <p:spPr bwMode="auto">
          <a:xfrm rot="10800000" flipV="1">
            <a:off x="2514600" y="1219200"/>
            <a:ext cx="3962400" cy="16002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3" name="AutoShape 2"/>
          <p:cNvCxnSpPr>
            <a:cxnSpLocks noChangeShapeType="1"/>
          </p:cNvCxnSpPr>
          <p:nvPr/>
        </p:nvCxnSpPr>
        <p:spPr bwMode="auto">
          <a:xfrm rot="16200000" flipH="1">
            <a:off x="3352800" y="2133600"/>
            <a:ext cx="1905000" cy="8382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6" name="AutoShape 2"/>
          <p:cNvCxnSpPr>
            <a:cxnSpLocks noChangeShapeType="1"/>
          </p:cNvCxnSpPr>
          <p:nvPr/>
        </p:nvCxnSpPr>
        <p:spPr bwMode="auto">
          <a:xfrm rot="16200000" flipH="1">
            <a:off x="3124200" y="3200400"/>
            <a:ext cx="4191000" cy="17526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</TotalTime>
  <Words>238</Words>
  <Application>Microsoft Office PowerPoint</Application>
  <PresentationFormat>On-screen Show (4:3)</PresentationFormat>
  <Paragraphs>39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Office Theme</vt:lpstr>
      <vt:lpstr>Aspect</vt:lpstr>
      <vt:lpstr>Couture</vt:lpstr>
      <vt:lpstr>শুভেচ্ছা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</dc:title>
  <dc:creator>LIZA</dc:creator>
  <cp:lastModifiedBy>kabir</cp:lastModifiedBy>
  <cp:revision>64</cp:revision>
  <dcterms:created xsi:type="dcterms:W3CDTF">2016-10-21T16:25:43Z</dcterms:created>
  <dcterms:modified xsi:type="dcterms:W3CDTF">2021-01-20T07:02:58Z</dcterms:modified>
</cp:coreProperties>
</file>