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77" r:id="rId4"/>
    <p:sldId id="283" r:id="rId5"/>
    <p:sldId id="258" r:id="rId6"/>
    <p:sldId id="300" r:id="rId7"/>
    <p:sldId id="295" r:id="rId8"/>
    <p:sldId id="299" r:id="rId9"/>
    <p:sldId id="303" r:id="rId10"/>
    <p:sldId id="284" r:id="rId11"/>
    <p:sldId id="304" r:id="rId12"/>
    <p:sldId id="286" r:id="rId13"/>
    <p:sldId id="285" r:id="rId14"/>
    <p:sldId id="289" r:id="rId15"/>
    <p:sldId id="287" r:id="rId16"/>
    <p:sldId id="298" r:id="rId17"/>
    <p:sldId id="290" r:id="rId18"/>
    <p:sldId id="291" r:id="rId19"/>
    <p:sldId id="305" r:id="rId20"/>
    <p:sldId id="307" r:id="rId21"/>
    <p:sldId id="280" r:id="rId22"/>
    <p:sldId id="306" r:id="rId23"/>
    <p:sldId id="308" r:id="rId24"/>
    <p:sldId id="309" r:id="rId25"/>
    <p:sldId id="282" r:id="rId26"/>
    <p:sldId id="26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A93AD7-C413-4396-9662-EEF925A9F5F2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B914A65B-456A-494E-B347-7460E7DBE7A0}" type="pres">
      <dgm:prSet presAssocID="{D8A93AD7-C413-4396-9662-EEF925A9F5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760460A-84A2-4FAF-81B8-72C1ED22D56F}" type="presOf" srcId="{D8A93AD7-C413-4396-9662-EEF925A9F5F2}" destId="{B914A65B-456A-494E-B347-7460E7DBE7A0}" srcOrd="0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B84350-574D-4E88-AAF7-E2E665DC9B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93CDDD-32AE-4B86-AA9D-26EDFF658215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4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আইনটির</a:t>
          </a:r>
          <a:r>
            <a:rPr lang="en-US" sz="4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উল্লেখযোগ্য</a:t>
          </a:r>
          <a:r>
            <a:rPr lang="en-US" sz="4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বিধান</a:t>
          </a:r>
          <a:r>
            <a:rPr lang="en-US" sz="4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সমূহ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58816B-59F9-4E12-9418-34D0F1067A04}" type="parTrans" cxnId="{7699FFCC-8EFF-4636-AF35-C212DCCD2A59}">
      <dgm:prSet/>
      <dgm:spPr/>
      <dgm:t>
        <a:bodyPr/>
        <a:lstStyle/>
        <a:p>
          <a:endParaRPr lang="en-US"/>
        </a:p>
      </dgm:t>
    </dgm:pt>
    <dgm:pt modelId="{005F1B43-F58D-4183-A25A-0128D49499E6}" type="sibTrans" cxnId="{7699FFCC-8EFF-4636-AF35-C212DCCD2A59}">
      <dgm:prSet/>
      <dgm:spPr/>
      <dgm:t>
        <a:bodyPr/>
        <a:lstStyle/>
        <a:p>
          <a:endParaRPr lang="en-US"/>
        </a:p>
      </dgm:t>
    </dgm:pt>
    <dgm:pt modelId="{78F3856A-C63D-4A8C-B507-807BB0D2E9FC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বিবাহের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বয়স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ছেলে-ন্যূনতম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২১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মেয়ে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ন্যূনতম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১৮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5E14F7-A411-49BE-95CE-294E4EF5CDC3}" type="parTrans" cxnId="{FF4E2B95-5468-400D-8A02-670381A3AFDF}">
      <dgm:prSet/>
      <dgm:spPr/>
      <dgm:t>
        <a:bodyPr/>
        <a:lstStyle/>
        <a:p>
          <a:endParaRPr lang="en-US"/>
        </a:p>
      </dgm:t>
    </dgm:pt>
    <dgm:pt modelId="{1C126CA1-3986-441C-AAE6-48E3CD73896E}" type="sibTrans" cxnId="{FF4E2B95-5468-400D-8A02-670381A3AFDF}">
      <dgm:prSet/>
      <dgm:spPr/>
      <dgm:t>
        <a:bodyPr/>
        <a:lstStyle/>
        <a:p>
          <a:endParaRPr lang="en-US"/>
        </a:p>
      </dgm:t>
    </dgm:pt>
    <dgm:pt modelId="{D590D0D5-6EF3-49AF-A2E3-981049AA3104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কনের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মতামতের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প্রাধান্য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পাত্র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পছন্দের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ক্ষেত্রে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64367E-9F45-470A-810C-3B07EBB882DA}" type="parTrans" cxnId="{417A2DB5-14CB-4D10-913D-4F60357DD43C}">
      <dgm:prSet/>
      <dgm:spPr/>
      <dgm:t>
        <a:bodyPr/>
        <a:lstStyle/>
        <a:p>
          <a:endParaRPr lang="en-US"/>
        </a:p>
      </dgm:t>
    </dgm:pt>
    <dgm:pt modelId="{C98D294A-8CD6-4B76-992C-EA7B8D06E378}" type="sibTrans" cxnId="{417A2DB5-14CB-4D10-913D-4F60357DD43C}">
      <dgm:prSet/>
      <dgm:spPr/>
      <dgm:t>
        <a:bodyPr/>
        <a:lstStyle/>
        <a:p>
          <a:endParaRPr lang="en-US"/>
        </a:p>
      </dgm:t>
    </dgm:pt>
    <dgm:pt modelId="{C810B634-B4B1-4931-A25E-E174934671DB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প্রথম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স্ত্রীর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জীবদ্দশায়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দ্বিতীয়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বিবাহ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নিষিদ্ধ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প্রথম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স্ত্রীর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বন্ধাত্ব,স্থায়ী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শারীরিক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মানসিক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অসুস্থতা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ব্যতিত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F26921-8501-4E50-946A-ADDF83AEDF2F}" type="parTrans" cxnId="{B9EA095C-D05D-4132-B109-9F0389FE065C}">
      <dgm:prSet/>
      <dgm:spPr/>
      <dgm:t>
        <a:bodyPr/>
        <a:lstStyle/>
        <a:p>
          <a:endParaRPr lang="en-US"/>
        </a:p>
      </dgm:t>
    </dgm:pt>
    <dgm:pt modelId="{79EBD30E-F94D-4376-BFB5-1A10BB0120CC}" type="sibTrans" cxnId="{B9EA095C-D05D-4132-B109-9F0389FE065C}">
      <dgm:prSet/>
      <dgm:spPr/>
      <dgm:t>
        <a:bodyPr/>
        <a:lstStyle/>
        <a:p>
          <a:endParaRPr lang="en-US"/>
        </a:p>
      </dgm:t>
    </dgm:pt>
    <dgm:pt modelId="{06944AEC-4FD0-4DF6-AA3D-367441253A43}" type="pres">
      <dgm:prSet presAssocID="{8FB84350-574D-4E88-AAF7-E2E665DC9B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B23D16-5D82-4824-93C4-B831DA3215B5}" type="pres">
      <dgm:prSet presAssocID="{7893CDDD-32AE-4B86-AA9D-26EDFF658215}" presName="parentText" presStyleLbl="node1" presStyleIdx="0" presStyleCnt="2" custLinFactNeighborX="-590" custLinFactNeighborY="-442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C8015E-187B-4395-A176-37D892AC1554}" type="pres">
      <dgm:prSet presAssocID="{7893CDDD-32AE-4B86-AA9D-26EDFF658215}" presName="childText" presStyleLbl="revTx" presStyleIdx="0" presStyleCnt="2" custLinFactNeighborX="354" custLinFactNeighborY="-38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905F60-E061-4B60-8377-592FC9BF5652}" type="pres">
      <dgm:prSet presAssocID="{D590D0D5-6EF3-49AF-A2E3-981049AA3104}" presName="parentText" presStyleLbl="node1" presStyleIdx="1" presStyleCnt="2" custLinFactNeighborX="-354" custLinFactNeighborY="-598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16930-017F-4E79-BA57-0098591AF487}" type="pres">
      <dgm:prSet presAssocID="{D590D0D5-6EF3-49AF-A2E3-981049AA3104}" presName="childText" presStyleLbl="revTx" presStyleIdx="1" presStyleCnt="2" custScaleX="98819" custScaleY="100695" custLinFactNeighborY="-48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97822E-5696-464B-A977-E47FFE0CB6B6}" type="presOf" srcId="{8FB84350-574D-4E88-AAF7-E2E665DC9BF2}" destId="{06944AEC-4FD0-4DF6-AA3D-367441253A43}" srcOrd="0" destOrd="0" presId="urn:microsoft.com/office/officeart/2005/8/layout/vList2"/>
    <dgm:cxn modelId="{0070169C-F0C6-4429-987B-0211C0B8799F}" type="presOf" srcId="{7893CDDD-32AE-4B86-AA9D-26EDFF658215}" destId="{9AB23D16-5D82-4824-93C4-B831DA3215B5}" srcOrd="0" destOrd="0" presId="urn:microsoft.com/office/officeart/2005/8/layout/vList2"/>
    <dgm:cxn modelId="{06ADB9E6-158A-4C9B-81FD-EF3EF9B8F3E9}" type="presOf" srcId="{C810B634-B4B1-4931-A25E-E174934671DB}" destId="{7AF16930-017F-4E79-BA57-0098591AF487}" srcOrd="0" destOrd="0" presId="urn:microsoft.com/office/officeart/2005/8/layout/vList2"/>
    <dgm:cxn modelId="{7699FFCC-8EFF-4636-AF35-C212DCCD2A59}" srcId="{8FB84350-574D-4E88-AAF7-E2E665DC9BF2}" destId="{7893CDDD-32AE-4B86-AA9D-26EDFF658215}" srcOrd="0" destOrd="0" parTransId="{0358816B-59F9-4E12-9418-34D0F1067A04}" sibTransId="{005F1B43-F58D-4183-A25A-0128D49499E6}"/>
    <dgm:cxn modelId="{417A2DB5-14CB-4D10-913D-4F60357DD43C}" srcId="{8FB84350-574D-4E88-AAF7-E2E665DC9BF2}" destId="{D590D0D5-6EF3-49AF-A2E3-981049AA3104}" srcOrd="1" destOrd="0" parTransId="{0564367E-9F45-470A-810C-3B07EBB882DA}" sibTransId="{C98D294A-8CD6-4B76-992C-EA7B8D06E378}"/>
    <dgm:cxn modelId="{331386B1-2CD5-47B8-9057-390C041CE375}" type="presOf" srcId="{78F3856A-C63D-4A8C-B507-807BB0D2E9FC}" destId="{E6C8015E-187B-4395-A176-37D892AC1554}" srcOrd="0" destOrd="0" presId="urn:microsoft.com/office/officeart/2005/8/layout/vList2"/>
    <dgm:cxn modelId="{FF4E2B95-5468-400D-8A02-670381A3AFDF}" srcId="{7893CDDD-32AE-4B86-AA9D-26EDFF658215}" destId="{78F3856A-C63D-4A8C-B507-807BB0D2E9FC}" srcOrd="0" destOrd="0" parTransId="{B05E14F7-A411-49BE-95CE-294E4EF5CDC3}" sibTransId="{1C126CA1-3986-441C-AAE6-48E3CD73896E}"/>
    <dgm:cxn modelId="{B9EA095C-D05D-4132-B109-9F0389FE065C}" srcId="{D590D0D5-6EF3-49AF-A2E3-981049AA3104}" destId="{C810B634-B4B1-4931-A25E-E174934671DB}" srcOrd="0" destOrd="0" parTransId="{5BF26921-8501-4E50-946A-ADDF83AEDF2F}" sibTransId="{79EBD30E-F94D-4376-BFB5-1A10BB0120CC}"/>
    <dgm:cxn modelId="{D9462D31-F65C-4FEE-B3CA-6BA93C09D995}" type="presOf" srcId="{D590D0D5-6EF3-49AF-A2E3-981049AA3104}" destId="{DE905F60-E061-4B60-8377-592FC9BF5652}" srcOrd="0" destOrd="0" presId="urn:microsoft.com/office/officeart/2005/8/layout/vList2"/>
    <dgm:cxn modelId="{BDEEFF7D-A92A-4929-8ECE-6FE2963B173C}" type="presParOf" srcId="{06944AEC-4FD0-4DF6-AA3D-367441253A43}" destId="{9AB23D16-5D82-4824-93C4-B831DA3215B5}" srcOrd="0" destOrd="0" presId="urn:microsoft.com/office/officeart/2005/8/layout/vList2"/>
    <dgm:cxn modelId="{F109190D-F21D-453B-ACC4-00AEB44F9083}" type="presParOf" srcId="{06944AEC-4FD0-4DF6-AA3D-367441253A43}" destId="{E6C8015E-187B-4395-A176-37D892AC1554}" srcOrd="1" destOrd="0" presId="urn:microsoft.com/office/officeart/2005/8/layout/vList2"/>
    <dgm:cxn modelId="{0136E85B-5330-40EA-B07B-CD5A09425677}" type="presParOf" srcId="{06944AEC-4FD0-4DF6-AA3D-367441253A43}" destId="{DE905F60-E061-4B60-8377-592FC9BF5652}" srcOrd="2" destOrd="0" presId="urn:microsoft.com/office/officeart/2005/8/layout/vList2"/>
    <dgm:cxn modelId="{AC11F3F9-6EF0-4B84-8EC7-1A7823AA1C8C}" type="presParOf" srcId="{06944AEC-4FD0-4DF6-AA3D-367441253A43}" destId="{7AF16930-017F-4E79-BA57-0098591AF48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BAAD7A-77A2-433C-8C6F-ACA0C49C22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24483F-991F-4299-A285-868F75CAFB30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স্বামী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যদি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স্ত্রীকে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তালাক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দিতে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তাহলে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তালাক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ঘোষণার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পরেই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যত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দ্রুত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সম্ভব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সালিসি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পরিষদের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চেয়ারম্যানকে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লিখিতভাবে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তালাকের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নোটিশ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দিতে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কপি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স্ত্রীকেও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দিতে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হবে।এর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ব্যত্যয়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স্বামীকে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সর্বোচ্চ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বছরের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কারাদণ্ড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পাঁচ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হাজার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জরিমানা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উভয়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দণ্ড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ভোগ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DC4D09-62CB-4D29-9478-4CC049F25718}" type="parTrans" cxnId="{93D98E7A-BC4F-4756-B0CB-8F8162E44090}">
      <dgm:prSet/>
      <dgm:spPr/>
      <dgm:t>
        <a:bodyPr/>
        <a:lstStyle/>
        <a:p>
          <a:endParaRPr lang="en-US"/>
        </a:p>
      </dgm:t>
    </dgm:pt>
    <dgm:pt modelId="{DE80B6C5-9100-499C-9EDE-3B8F5C0E63A0}" type="sibTrans" cxnId="{93D98E7A-BC4F-4756-B0CB-8F8162E44090}">
      <dgm:prSet/>
      <dgm:spPr/>
      <dgm:t>
        <a:bodyPr/>
        <a:lstStyle/>
        <a:p>
          <a:endParaRPr lang="en-US"/>
        </a:p>
      </dgm:t>
    </dgm:pt>
    <dgm:pt modelId="{D2176D13-91A2-4CAA-AAC6-74B5E144ABB7}">
      <dgm:prSet phldrT="[Text]" custT="1"/>
      <dgm:spPr/>
      <dgm:t>
        <a:bodyPr/>
        <a:lstStyle/>
        <a:p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5866E3-5509-4CF2-89B6-935309F68483}" type="parTrans" cxnId="{286C9472-BC64-48AC-B038-31F2917B9D58}">
      <dgm:prSet/>
      <dgm:spPr/>
      <dgm:t>
        <a:bodyPr/>
        <a:lstStyle/>
        <a:p>
          <a:endParaRPr lang="en-US"/>
        </a:p>
      </dgm:t>
    </dgm:pt>
    <dgm:pt modelId="{314C0DD7-3A33-4D7B-B416-CC724C697260}" type="sibTrans" cxnId="{286C9472-BC64-48AC-B038-31F2917B9D58}">
      <dgm:prSet/>
      <dgm:spPr/>
      <dgm:t>
        <a:bodyPr/>
        <a:lstStyle/>
        <a:p>
          <a:endParaRPr lang="en-US"/>
        </a:p>
      </dgm:t>
    </dgm:pt>
    <dgm:pt modelId="{9AC595A1-CE45-490C-9BBB-1F471E703EEA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নোটিশ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পাওয়ার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চেয়ারম্যান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সালিসি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পরিষদের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৯০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দিনের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মিমাংসার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চেষ্টা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করবেন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,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ব্যর্থ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৯০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দিন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তালাক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কার্যকর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যাবে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dirty="0"/>
        </a:p>
      </dgm:t>
    </dgm:pt>
    <dgm:pt modelId="{BE42791E-1568-4F13-8A22-76E57356C3FE}" type="parTrans" cxnId="{DC539936-4A3A-4DC8-A957-3552ECD9911D}">
      <dgm:prSet/>
      <dgm:spPr/>
      <dgm:t>
        <a:bodyPr/>
        <a:lstStyle/>
        <a:p>
          <a:endParaRPr lang="en-US"/>
        </a:p>
      </dgm:t>
    </dgm:pt>
    <dgm:pt modelId="{52BD9307-A527-4BC3-B7F5-B0E233B756C3}" type="sibTrans" cxnId="{DC539936-4A3A-4DC8-A957-3552ECD9911D}">
      <dgm:prSet/>
      <dgm:spPr/>
      <dgm:t>
        <a:bodyPr/>
        <a:lstStyle/>
        <a:p>
          <a:endParaRPr lang="en-US"/>
        </a:p>
      </dgm:t>
    </dgm:pt>
    <dgm:pt modelId="{78FDB3A2-D9F6-4517-8582-D53D67217573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তবে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স্ত্রী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অন্তঃসত্ত্বা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গর্ভকাল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তালাক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কার্যকর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স্বামীকেও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এ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আইন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অনুসারে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স্ত্রী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তালাক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দিতে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540C26-6D31-4EB6-9FB3-0FD1FAAF2529}" type="parTrans" cxnId="{EA39A282-1D9A-463F-834E-FD50E1A9DFE8}">
      <dgm:prSet/>
      <dgm:spPr/>
      <dgm:t>
        <a:bodyPr/>
        <a:lstStyle/>
        <a:p>
          <a:endParaRPr lang="en-US"/>
        </a:p>
      </dgm:t>
    </dgm:pt>
    <dgm:pt modelId="{907B80BB-2903-4495-AEFD-D6F849C9DE5D}" type="sibTrans" cxnId="{EA39A282-1D9A-463F-834E-FD50E1A9DFE8}">
      <dgm:prSet/>
      <dgm:spPr/>
      <dgm:t>
        <a:bodyPr/>
        <a:lstStyle/>
        <a:p>
          <a:endParaRPr lang="en-US"/>
        </a:p>
      </dgm:t>
    </dgm:pt>
    <dgm:pt modelId="{A02069BD-2864-4170-AF15-F2092DE3999C}">
      <dgm:prSet custT="1"/>
      <dgm:spPr/>
      <dgm:t>
        <a:bodyPr/>
        <a:lstStyle/>
        <a:p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EA25EF-1347-4686-8D33-654ADCFA6AE1}" type="parTrans" cxnId="{BF1538A8-6DCC-42ED-8A39-7C1390704EEC}">
      <dgm:prSet/>
      <dgm:spPr/>
      <dgm:t>
        <a:bodyPr/>
        <a:lstStyle/>
        <a:p>
          <a:endParaRPr lang="en-US"/>
        </a:p>
      </dgm:t>
    </dgm:pt>
    <dgm:pt modelId="{A9708B87-7E3D-41CC-A8A5-FB87C6AE896C}" type="sibTrans" cxnId="{BF1538A8-6DCC-42ED-8A39-7C1390704EEC}">
      <dgm:prSet/>
      <dgm:spPr/>
      <dgm:t>
        <a:bodyPr/>
        <a:lstStyle/>
        <a:p>
          <a:endParaRPr lang="en-US"/>
        </a:p>
      </dgm:t>
    </dgm:pt>
    <dgm:pt modelId="{837932AB-194F-4AE2-AAD9-9A54726C9494}" type="pres">
      <dgm:prSet presAssocID="{A3BAAD7A-77A2-433C-8C6F-ACA0C49C22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BD3779-3875-4AB8-9E56-C63F9DFB7360}" type="pres">
      <dgm:prSet presAssocID="{5224483F-991F-4299-A285-868F75CAFB30}" presName="parentText" presStyleLbl="node1" presStyleIdx="0" presStyleCnt="2" custScaleX="103672" custScaleY="82246" custLinFactY="-473" custLinFactNeighborX="33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479EC-4A0A-4190-8A2D-12CDDB4B04BC}" type="pres">
      <dgm:prSet presAssocID="{5224483F-991F-4299-A285-868F75CAFB3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014B5-D7D3-4900-84C9-BDACF0A780A4}" type="pres">
      <dgm:prSet presAssocID="{9AC595A1-CE45-490C-9BBB-1F471E703EEA}" presName="parentText" presStyleLbl="node1" presStyleIdx="1" presStyleCnt="2" custScaleX="101003" custScaleY="44630" custLinFactNeighborX="-119" custLinFactNeighborY="-14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4B036-C846-43E4-999D-5F532E31590D}" type="pres">
      <dgm:prSet presAssocID="{9AC595A1-CE45-490C-9BBB-1F471E703EEA}" presName="childText" presStyleLbl="revTx" presStyleIdx="1" presStyleCnt="2" custLinFactNeighborY="3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39A282-1D9A-463F-834E-FD50E1A9DFE8}" srcId="{9AC595A1-CE45-490C-9BBB-1F471E703EEA}" destId="{78FDB3A2-D9F6-4517-8582-D53D67217573}" srcOrd="0" destOrd="0" parTransId="{6A540C26-6D31-4EB6-9FB3-0FD1FAAF2529}" sibTransId="{907B80BB-2903-4495-AEFD-D6F849C9DE5D}"/>
    <dgm:cxn modelId="{286C9472-BC64-48AC-B038-31F2917B9D58}" srcId="{5224483F-991F-4299-A285-868F75CAFB30}" destId="{D2176D13-91A2-4CAA-AAC6-74B5E144ABB7}" srcOrd="0" destOrd="0" parTransId="{E45866E3-5509-4CF2-89B6-935309F68483}" sibTransId="{314C0DD7-3A33-4D7B-B416-CC724C697260}"/>
    <dgm:cxn modelId="{2272472F-61D6-4E5F-8323-3AEBB67D68C3}" type="presOf" srcId="{9AC595A1-CE45-490C-9BBB-1F471E703EEA}" destId="{0C4014B5-D7D3-4900-84C9-BDACF0A780A4}" srcOrd="0" destOrd="0" presId="urn:microsoft.com/office/officeart/2005/8/layout/vList2"/>
    <dgm:cxn modelId="{59C807A1-B58E-4B25-842A-FC46C9FB0858}" type="presOf" srcId="{A3BAAD7A-77A2-433C-8C6F-ACA0C49C2243}" destId="{837932AB-194F-4AE2-AAD9-9A54726C9494}" srcOrd="0" destOrd="0" presId="urn:microsoft.com/office/officeart/2005/8/layout/vList2"/>
    <dgm:cxn modelId="{93D98E7A-BC4F-4756-B0CB-8F8162E44090}" srcId="{A3BAAD7A-77A2-433C-8C6F-ACA0C49C2243}" destId="{5224483F-991F-4299-A285-868F75CAFB30}" srcOrd="0" destOrd="0" parTransId="{69DC4D09-62CB-4D29-9478-4CC049F25718}" sibTransId="{DE80B6C5-9100-499C-9EDE-3B8F5C0E63A0}"/>
    <dgm:cxn modelId="{59014F55-2E4B-41B2-A23F-7588E0CFCBCF}" type="presOf" srcId="{78FDB3A2-D9F6-4517-8582-D53D67217573}" destId="{F944B036-C846-43E4-999D-5F532E31590D}" srcOrd="0" destOrd="0" presId="urn:microsoft.com/office/officeart/2005/8/layout/vList2"/>
    <dgm:cxn modelId="{AB3769D5-DB51-4B44-91D1-F317EB785F23}" type="presOf" srcId="{5224483F-991F-4299-A285-868F75CAFB30}" destId="{DABD3779-3875-4AB8-9E56-C63F9DFB7360}" srcOrd="0" destOrd="0" presId="urn:microsoft.com/office/officeart/2005/8/layout/vList2"/>
    <dgm:cxn modelId="{DC539936-4A3A-4DC8-A957-3552ECD9911D}" srcId="{A3BAAD7A-77A2-433C-8C6F-ACA0C49C2243}" destId="{9AC595A1-CE45-490C-9BBB-1F471E703EEA}" srcOrd="1" destOrd="0" parTransId="{BE42791E-1568-4F13-8A22-76E57356C3FE}" sibTransId="{52BD9307-A527-4BC3-B7F5-B0E233B756C3}"/>
    <dgm:cxn modelId="{008B2D53-A449-4D22-908E-4F123C149B0A}" type="presOf" srcId="{D2176D13-91A2-4CAA-AAC6-74B5E144ABB7}" destId="{2B0479EC-4A0A-4190-8A2D-12CDDB4B04BC}" srcOrd="0" destOrd="0" presId="urn:microsoft.com/office/officeart/2005/8/layout/vList2"/>
    <dgm:cxn modelId="{0C45C918-AE19-4BDF-AB91-64FF6278524A}" type="presOf" srcId="{A02069BD-2864-4170-AF15-F2092DE3999C}" destId="{F944B036-C846-43E4-999D-5F532E31590D}" srcOrd="0" destOrd="1" presId="urn:microsoft.com/office/officeart/2005/8/layout/vList2"/>
    <dgm:cxn modelId="{BF1538A8-6DCC-42ED-8A39-7C1390704EEC}" srcId="{9AC595A1-CE45-490C-9BBB-1F471E703EEA}" destId="{A02069BD-2864-4170-AF15-F2092DE3999C}" srcOrd="1" destOrd="0" parTransId="{BBEA25EF-1347-4686-8D33-654ADCFA6AE1}" sibTransId="{A9708B87-7E3D-41CC-A8A5-FB87C6AE896C}"/>
    <dgm:cxn modelId="{C4C431DB-B5B8-41CD-A71C-B92934DA9C2A}" type="presParOf" srcId="{837932AB-194F-4AE2-AAD9-9A54726C9494}" destId="{DABD3779-3875-4AB8-9E56-C63F9DFB7360}" srcOrd="0" destOrd="0" presId="urn:microsoft.com/office/officeart/2005/8/layout/vList2"/>
    <dgm:cxn modelId="{D52294B3-8883-4F77-BA93-5BF73610B876}" type="presParOf" srcId="{837932AB-194F-4AE2-AAD9-9A54726C9494}" destId="{2B0479EC-4A0A-4190-8A2D-12CDDB4B04BC}" srcOrd="1" destOrd="0" presId="urn:microsoft.com/office/officeart/2005/8/layout/vList2"/>
    <dgm:cxn modelId="{5F9F82F8-CA25-4BFA-91BD-16AAAC9BF2F2}" type="presParOf" srcId="{837932AB-194F-4AE2-AAD9-9A54726C9494}" destId="{0C4014B5-D7D3-4900-84C9-BDACF0A780A4}" srcOrd="2" destOrd="0" presId="urn:microsoft.com/office/officeart/2005/8/layout/vList2"/>
    <dgm:cxn modelId="{B5F1B36F-82AE-43F6-A7D4-A69C40397AF0}" type="presParOf" srcId="{837932AB-194F-4AE2-AAD9-9A54726C9494}" destId="{F944B036-C846-43E4-999D-5F532E31590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60A3A6-FF07-4A17-8223-29FD7F52455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3A1D97-AE85-4816-885A-52BA337BF1AC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তালাক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ব্যতিত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বিবাহ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বিচ্ছেদের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err="1" smtClean="0">
              <a:latin typeface="NikoshBAN" panose="02000000000000000000" pitchFamily="2" charset="0"/>
              <a:cs typeface="NikoshBAN" panose="02000000000000000000" pitchFamily="2" charset="0"/>
            </a:rPr>
            <a:t>অন্য</a:t>
          </a:r>
          <a:r>
            <a:rPr lang="en-US" sz="4400" smtClean="0">
              <a:latin typeface="NikoshBAN" panose="02000000000000000000" pitchFamily="2" charset="0"/>
              <a:cs typeface="NikoshBAN" panose="02000000000000000000" pitchFamily="2" charset="0"/>
            </a:rPr>
            <a:t> কারণ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A537D1-021F-4033-9764-C0120B046433}" type="parTrans" cxnId="{1EC40BA6-B413-43E5-AA3C-39052E2502BC}">
      <dgm:prSet/>
      <dgm:spPr/>
      <dgm:t>
        <a:bodyPr/>
        <a:lstStyle/>
        <a:p>
          <a:endParaRPr lang="en-US"/>
        </a:p>
      </dgm:t>
    </dgm:pt>
    <dgm:pt modelId="{7E9065EE-48A1-4036-954F-4AC7D7767D8C}" type="sibTrans" cxnId="{1EC40BA6-B413-43E5-AA3C-39052E2502BC}">
      <dgm:prSet/>
      <dgm:spPr/>
      <dgm:t>
        <a:bodyPr/>
        <a:lstStyle/>
        <a:p>
          <a:endParaRPr lang="en-US"/>
        </a:p>
      </dgm:t>
    </dgm:pt>
    <dgm:pt modelId="{7E48566A-A185-4F08-AE92-A0410EB1E1B9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যাব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স্ত্রীর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ভরণ-পোষণে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স্বামীর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অনিচ্ছাকৃত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অপারগতা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2A510A-38FD-4F0A-9112-28C2B5D523A4}" type="parTrans" cxnId="{DCDD1904-EAFE-43EB-97E8-8848D572C04F}">
      <dgm:prSet/>
      <dgm:spPr/>
      <dgm:t>
        <a:bodyPr/>
        <a:lstStyle/>
        <a:p>
          <a:endParaRPr lang="en-US"/>
        </a:p>
      </dgm:t>
    </dgm:pt>
    <dgm:pt modelId="{0C6EADC3-723F-47B1-8CE7-9AB552C8E56E}" type="sibTrans" cxnId="{DCDD1904-EAFE-43EB-97E8-8848D572C04F}">
      <dgm:prSet/>
      <dgm:spPr/>
      <dgm:t>
        <a:bodyPr/>
        <a:lstStyle/>
        <a:p>
          <a:endParaRPr lang="en-US"/>
        </a:p>
      </dgm:t>
    </dgm:pt>
    <dgm:pt modelId="{54E3BD33-96B8-4374-B542-EB3F1EFEA21C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স্বামীর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দারিদ্র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ভগ্নস্বাস্থ্য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বেকারত্ব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কারাবরণ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283728-09CA-4513-B28E-0CC198F63419}" type="parTrans" cxnId="{03AC79AB-DD49-4A2A-91AA-DFDBB8DF53C9}">
      <dgm:prSet/>
      <dgm:spPr/>
      <dgm:t>
        <a:bodyPr/>
        <a:lstStyle/>
        <a:p>
          <a:endParaRPr lang="en-US"/>
        </a:p>
      </dgm:t>
    </dgm:pt>
    <dgm:pt modelId="{90587AE3-7064-48E5-BA32-00FBB3E7D002}" type="sibTrans" cxnId="{03AC79AB-DD49-4A2A-91AA-DFDBB8DF53C9}">
      <dgm:prSet/>
      <dgm:spPr/>
      <dgm:t>
        <a:bodyPr/>
        <a:lstStyle/>
        <a:p>
          <a:endParaRPr lang="en-US"/>
        </a:p>
      </dgm:t>
    </dgm:pt>
    <dgm:pt modelId="{49B229FF-B98C-4711-8349-B8322586FCAC}">
      <dgm:prSet/>
      <dgm:spPr/>
      <dgm:t>
        <a:bodyPr/>
        <a:lstStyle/>
        <a:p>
          <a:endParaRPr lang="en-US"/>
        </a:p>
      </dgm:t>
    </dgm:pt>
    <dgm:pt modelId="{A5D0AEED-6381-414C-A342-60983A7ACBE6}" type="parTrans" cxnId="{44636785-3A14-4122-977B-244159BEF6D1}">
      <dgm:prSet/>
      <dgm:spPr/>
      <dgm:t>
        <a:bodyPr/>
        <a:lstStyle/>
        <a:p>
          <a:endParaRPr lang="en-US"/>
        </a:p>
      </dgm:t>
    </dgm:pt>
    <dgm:pt modelId="{7CB93661-9A49-4090-A57A-5CC742E29C57}" type="sibTrans" cxnId="{44636785-3A14-4122-977B-244159BEF6D1}">
      <dgm:prSet/>
      <dgm:spPr/>
      <dgm:t>
        <a:bodyPr/>
        <a:lstStyle/>
        <a:p>
          <a:endParaRPr lang="en-US"/>
        </a:p>
      </dgm:t>
    </dgm:pt>
    <dgm:pt modelId="{0B34DF3C-8E3F-4CB1-8F10-44154C69EB13}">
      <dgm:prSet/>
      <dgm:spPr/>
      <dgm:t>
        <a:bodyPr/>
        <a:lstStyle/>
        <a:p>
          <a:endParaRPr lang="en-US"/>
        </a:p>
      </dgm:t>
    </dgm:pt>
    <dgm:pt modelId="{87043AB7-9C7C-42CD-ACA3-658A7E967D14}" type="parTrans" cxnId="{26C47D9B-E56D-44C3-989B-AD0F237D4FD1}">
      <dgm:prSet/>
      <dgm:spPr/>
      <dgm:t>
        <a:bodyPr/>
        <a:lstStyle/>
        <a:p>
          <a:endParaRPr lang="en-US"/>
        </a:p>
      </dgm:t>
    </dgm:pt>
    <dgm:pt modelId="{A99F6F0D-2033-42E8-B74A-62AE38AAE197}" type="sibTrans" cxnId="{26C47D9B-E56D-44C3-989B-AD0F237D4FD1}">
      <dgm:prSet/>
      <dgm:spPr/>
      <dgm:t>
        <a:bodyPr/>
        <a:lstStyle/>
        <a:p>
          <a:endParaRPr lang="en-US"/>
        </a:p>
      </dgm:t>
    </dgm:pt>
    <dgm:pt modelId="{4533325C-655E-438E-B519-94DC6AACD98C}" type="pres">
      <dgm:prSet presAssocID="{FB60A3A6-FF07-4A17-8223-29FD7F5245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1FBBBD-2865-4EE8-8844-1C8D910BF02E}" type="pres">
      <dgm:prSet presAssocID="{C03A1D97-AE85-4816-885A-52BA337BF1AC}" presName="parentLin" presStyleCnt="0"/>
      <dgm:spPr/>
    </dgm:pt>
    <dgm:pt modelId="{457E6417-1D09-4E30-9EDC-216F84C2B2C1}" type="pres">
      <dgm:prSet presAssocID="{C03A1D97-AE85-4816-885A-52BA337BF1A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B49E770-5B27-41FC-923B-72B24C8D72BF}" type="pres">
      <dgm:prSet presAssocID="{C03A1D97-AE85-4816-885A-52BA337BF1AC}" presName="parentText" presStyleLbl="node1" presStyleIdx="0" presStyleCnt="3" custScaleX="141279" custScaleY="52400" custLinFactNeighborX="-1404" custLinFactNeighborY="7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F31C2-13F1-4D57-88A6-8F84BF525F6A}" type="pres">
      <dgm:prSet presAssocID="{C03A1D97-AE85-4816-885A-52BA337BF1AC}" presName="negativeSpace" presStyleCnt="0"/>
      <dgm:spPr/>
    </dgm:pt>
    <dgm:pt modelId="{667B3B34-99C9-482F-8453-013DECFDD05E}" type="pres">
      <dgm:prSet presAssocID="{C03A1D97-AE85-4816-885A-52BA337BF1AC}" presName="childText" presStyleLbl="conFgAcc1" presStyleIdx="0" presStyleCnt="3">
        <dgm:presLayoutVars>
          <dgm:bulletEnabled val="1"/>
        </dgm:presLayoutVars>
      </dgm:prSet>
      <dgm:spPr/>
    </dgm:pt>
    <dgm:pt modelId="{13F6E454-FCF1-47D4-AD02-DD7C91EEBDB2}" type="pres">
      <dgm:prSet presAssocID="{7E9065EE-48A1-4036-954F-4AC7D7767D8C}" presName="spaceBetweenRectangles" presStyleCnt="0"/>
      <dgm:spPr/>
    </dgm:pt>
    <dgm:pt modelId="{344A8B6F-BF4A-4D13-8B7D-1E68CD26877A}" type="pres">
      <dgm:prSet presAssocID="{7E48566A-A185-4F08-AE92-A0410EB1E1B9}" presName="parentLin" presStyleCnt="0"/>
      <dgm:spPr/>
    </dgm:pt>
    <dgm:pt modelId="{8B6D69DC-1396-44EB-99DA-CD0E97F2D8CA}" type="pres">
      <dgm:prSet presAssocID="{7E48566A-A185-4F08-AE92-A0410EB1E1B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D9904F9-F7F0-4C3B-B536-994B1079159B}" type="pres">
      <dgm:prSet presAssocID="{7E48566A-A185-4F08-AE92-A0410EB1E1B9}" presName="parentText" presStyleLbl="node1" presStyleIdx="1" presStyleCnt="3" custScaleX="142857" custScaleY="51814" custLinFactNeighborX="-6213" custLinFactNeighborY="-283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99EBF-2E1F-42FE-B264-945FAF772355}" type="pres">
      <dgm:prSet presAssocID="{7E48566A-A185-4F08-AE92-A0410EB1E1B9}" presName="negativeSpace" presStyleCnt="0"/>
      <dgm:spPr/>
    </dgm:pt>
    <dgm:pt modelId="{B70D3EE3-0E23-46ED-865E-CE9BB1726D47}" type="pres">
      <dgm:prSet presAssocID="{7E48566A-A185-4F08-AE92-A0410EB1E1B9}" presName="childText" presStyleLbl="conFgAcc1" presStyleIdx="1" presStyleCnt="3">
        <dgm:presLayoutVars>
          <dgm:bulletEnabled val="1"/>
        </dgm:presLayoutVars>
      </dgm:prSet>
      <dgm:spPr/>
    </dgm:pt>
    <dgm:pt modelId="{1D9144AF-70A2-42D8-9272-003070EA78DE}" type="pres">
      <dgm:prSet presAssocID="{0C6EADC3-723F-47B1-8CE7-9AB552C8E56E}" presName="spaceBetweenRectangles" presStyleCnt="0"/>
      <dgm:spPr/>
    </dgm:pt>
    <dgm:pt modelId="{03F9BACF-5842-4F74-AD83-CD203480191A}" type="pres">
      <dgm:prSet presAssocID="{54E3BD33-96B8-4374-B542-EB3F1EFEA21C}" presName="parentLin" presStyleCnt="0"/>
      <dgm:spPr/>
    </dgm:pt>
    <dgm:pt modelId="{0E072F6C-E5E2-4B14-BC0A-84AF67C64F01}" type="pres">
      <dgm:prSet presAssocID="{54E3BD33-96B8-4374-B542-EB3F1EFEA21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D8F42DC-2EF9-4908-BBC2-66DDC1ECDB35}" type="pres">
      <dgm:prSet presAssocID="{54E3BD33-96B8-4374-B542-EB3F1EFEA21C}" presName="parentText" presStyleLbl="node1" presStyleIdx="2" presStyleCnt="3" custScaleX="178649" custScaleY="51106" custLinFactNeighborX="-2161" custLinFactNeighborY="-605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1B7E1-EA87-4785-8970-D935B5091372}" type="pres">
      <dgm:prSet presAssocID="{54E3BD33-96B8-4374-B542-EB3F1EFEA21C}" presName="negativeSpace" presStyleCnt="0"/>
      <dgm:spPr/>
    </dgm:pt>
    <dgm:pt modelId="{5DB79DD1-A29C-4120-B24E-70FDF2879800}" type="pres">
      <dgm:prSet presAssocID="{54E3BD33-96B8-4374-B542-EB3F1EFEA21C}" presName="childText" presStyleLbl="conFgAcc1" presStyleIdx="2" presStyleCnt="3" custScaleY="37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C40BA6-B413-43E5-AA3C-39052E2502BC}" srcId="{FB60A3A6-FF07-4A17-8223-29FD7F524558}" destId="{C03A1D97-AE85-4816-885A-52BA337BF1AC}" srcOrd="0" destOrd="0" parTransId="{D9A537D1-021F-4033-9764-C0120B046433}" sibTransId="{7E9065EE-48A1-4036-954F-4AC7D7767D8C}"/>
    <dgm:cxn modelId="{8BA596EE-5201-4F30-9EB7-C0C195630E35}" type="presOf" srcId="{C03A1D97-AE85-4816-885A-52BA337BF1AC}" destId="{457E6417-1D09-4E30-9EDC-216F84C2B2C1}" srcOrd="0" destOrd="0" presId="urn:microsoft.com/office/officeart/2005/8/layout/list1"/>
    <dgm:cxn modelId="{BB9F5E15-4BEC-47B2-833A-4C27C8AC486D}" type="presOf" srcId="{54E3BD33-96B8-4374-B542-EB3F1EFEA21C}" destId="{0E072F6C-E5E2-4B14-BC0A-84AF67C64F01}" srcOrd="0" destOrd="0" presId="urn:microsoft.com/office/officeart/2005/8/layout/list1"/>
    <dgm:cxn modelId="{F40A2C4B-BC2D-4F38-BF84-315313315FFA}" type="presOf" srcId="{49B229FF-B98C-4711-8349-B8322586FCAC}" destId="{5DB79DD1-A29C-4120-B24E-70FDF2879800}" srcOrd="0" destOrd="0" presId="urn:microsoft.com/office/officeart/2005/8/layout/list1"/>
    <dgm:cxn modelId="{B71E22B7-43D3-4EAD-A627-972D4C715857}" type="presOf" srcId="{7E48566A-A185-4F08-AE92-A0410EB1E1B9}" destId="{1D9904F9-F7F0-4C3B-B536-994B1079159B}" srcOrd="1" destOrd="0" presId="urn:microsoft.com/office/officeart/2005/8/layout/list1"/>
    <dgm:cxn modelId="{74DE9D21-C338-43A3-BDE2-A99322716C66}" type="presOf" srcId="{7E48566A-A185-4F08-AE92-A0410EB1E1B9}" destId="{8B6D69DC-1396-44EB-99DA-CD0E97F2D8CA}" srcOrd="0" destOrd="0" presId="urn:microsoft.com/office/officeart/2005/8/layout/list1"/>
    <dgm:cxn modelId="{DCDD1904-EAFE-43EB-97E8-8848D572C04F}" srcId="{FB60A3A6-FF07-4A17-8223-29FD7F524558}" destId="{7E48566A-A185-4F08-AE92-A0410EB1E1B9}" srcOrd="1" destOrd="0" parTransId="{F72A510A-38FD-4F0A-9112-28C2B5D523A4}" sibTransId="{0C6EADC3-723F-47B1-8CE7-9AB552C8E56E}"/>
    <dgm:cxn modelId="{5962162E-A76A-4F7C-8FCD-F3357C3B8198}" type="presOf" srcId="{0B34DF3C-8E3F-4CB1-8F10-44154C69EB13}" destId="{5DB79DD1-A29C-4120-B24E-70FDF2879800}" srcOrd="0" destOrd="1" presId="urn:microsoft.com/office/officeart/2005/8/layout/list1"/>
    <dgm:cxn modelId="{C8301F26-7481-4959-80A8-8B43B8A97942}" type="presOf" srcId="{C03A1D97-AE85-4816-885A-52BA337BF1AC}" destId="{CB49E770-5B27-41FC-923B-72B24C8D72BF}" srcOrd="1" destOrd="0" presId="urn:microsoft.com/office/officeart/2005/8/layout/list1"/>
    <dgm:cxn modelId="{03AC79AB-DD49-4A2A-91AA-DFDBB8DF53C9}" srcId="{FB60A3A6-FF07-4A17-8223-29FD7F524558}" destId="{54E3BD33-96B8-4374-B542-EB3F1EFEA21C}" srcOrd="2" destOrd="0" parTransId="{32283728-09CA-4513-B28E-0CC198F63419}" sibTransId="{90587AE3-7064-48E5-BA32-00FBB3E7D002}"/>
    <dgm:cxn modelId="{945C847E-5395-46BD-8080-A393CB9A9BF8}" type="presOf" srcId="{FB60A3A6-FF07-4A17-8223-29FD7F524558}" destId="{4533325C-655E-438E-B519-94DC6AACD98C}" srcOrd="0" destOrd="0" presId="urn:microsoft.com/office/officeart/2005/8/layout/list1"/>
    <dgm:cxn modelId="{44636785-3A14-4122-977B-244159BEF6D1}" srcId="{54E3BD33-96B8-4374-B542-EB3F1EFEA21C}" destId="{49B229FF-B98C-4711-8349-B8322586FCAC}" srcOrd="0" destOrd="0" parTransId="{A5D0AEED-6381-414C-A342-60983A7ACBE6}" sibTransId="{7CB93661-9A49-4090-A57A-5CC742E29C57}"/>
    <dgm:cxn modelId="{26C47D9B-E56D-44C3-989B-AD0F237D4FD1}" srcId="{54E3BD33-96B8-4374-B542-EB3F1EFEA21C}" destId="{0B34DF3C-8E3F-4CB1-8F10-44154C69EB13}" srcOrd="1" destOrd="0" parTransId="{87043AB7-9C7C-42CD-ACA3-658A7E967D14}" sibTransId="{A99F6F0D-2033-42E8-B74A-62AE38AAE197}"/>
    <dgm:cxn modelId="{95388C56-C549-4A18-8FC2-C30D72E0A550}" type="presOf" srcId="{54E3BD33-96B8-4374-B542-EB3F1EFEA21C}" destId="{7D8F42DC-2EF9-4908-BBC2-66DDC1ECDB35}" srcOrd="1" destOrd="0" presId="urn:microsoft.com/office/officeart/2005/8/layout/list1"/>
    <dgm:cxn modelId="{6BE45BCD-D222-4405-9C50-52E22833CB5C}" type="presParOf" srcId="{4533325C-655E-438E-B519-94DC6AACD98C}" destId="{4F1FBBBD-2865-4EE8-8844-1C8D910BF02E}" srcOrd="0" destOrd="0" presId="urn:microsoft.com/office/officeart/2005/8/layout/list1"/>
    <dgm:cxn modelId="{ED6788C7-EC12-481C-8931-35F7E53209FD}" type="presParOf" srcId="{4F1FBBBD-2865-4EE8-8844-1C8D910BF02E}" destId="{457E6417-1D09-4E30-9EDC-216F84C2B2C1}" srcOrd="0" destOrd="0" presId="urn:microsoft.com/office/officeart/2005/8/layout/list1"/>
    <dgm:cxn modelId="{7FA07D9A-8846-43EC-8E7C-71727D8D20BF}" type="presParOf" srcId="{4F1FBBBD-2865-4EE8-8844-1C8D910BF02E}" destId="{CB49E770-5B27-41FC-923B-72B24C8D72BF}" srcOrd="1" destOrd="0" presId="urn:microsoft.com/office/officeart/2005/8/layout/list1"/>
    <dgm:cxn modelId="{3E82C61D-5824-4CEA-A937-1C1B21A9E1B3}" type="presParOf" srcId="{4533325C-655E-438E-B519-94DC6AACD98C}" destId="{FDCF31C2-13F1-4D57-88A6-8F84BF525F6A}" srcOrd="1" destOrd="0" presId="urn:microsoft.com/office/officeart/2005/8/layout/list1"/>
    <dgm:cxn modelId="{FEAE305E-243A-472F-A7AC-E39F2DF9F53C}" type="presParOf" srcId="{4533325C-655E-438E-B519-94DC6AACD98C}" destId="{667B3B34-99C9-482F-8453-013DECFDD05E}" srcOrd="2" destOrd="0" presId="urn:microsoft.com/office/officeart/2005/8/layout/list1"/>
    <dgm:cxn modelId="{0CCEF565-B956-4269-B196-130D50753A3E}" type="presParOf" srcId="{4533325C-655E-438E-B519-94DC6AACD98C}" destId="{13F6E454-FCF1-47D4-AD02-DD7C91EEBDB2}" srcOrd="3" destOrd="0" presId="urn:microsoft.com/office/officeart/2005/8/layout/list1"/>
    <dgm:cxn modelId="{E655D930-7C87-464F-9791-2C865EC20ACD}" type="presParOf" srcId="{4533325C-655E-438E-B519-94DC6AACD98C}" destId="{344A8B6F-BF4A-4D13-8B7D-1E68CD26877A}" srcOrd="4" destOrd="0" presId="urn:microsoft.com/office/officeart/2005/8/layout/list1"/>
    <dgm:cxn modelId="{D60D8ACC-C044-4741-849C-B5AB4E192166}" type="presParOf" srcId="{344A8B6F-BF4A-4D13-8B7D-1E68CD26877A}" destId="{8B6D69DC-1396-44EB-99DA-CD0E97F2D8CA}" srcOrd="0" destOrd="0" presId="urn:microsoft.com/office/officeart/2005/8/layout/list1"/>
    <dgm:cxn modelId="{357BCF95-F512-4072-8F95-C101D0F41FE5}" type="presParOf" srcId="{344A8B6F-BF4A-4D13-8B7D-1E68CD26877A}" destId="{1D9904F9-F7F0-4C3B-B536-994B1079159B}" srcOrd="1" destOrd="0" presId="urn:microsoft.com/office/officeart/2005/8/layout/list1"/>
    <dgm:cxn modelId="{5DDEF42B-6C70-4EDB-BB6B-3EB655D10A60}" type="presParOf" srcId="{4533325C-655E-438E-B519-94DC6AACD98C}" destId="{B6E99EBF-2E1F-42FE-B264-945FAF772355}" srcOrd="5" destOrd="0" presId="urn:microsoft.com/office/officeart/2005/8/layout/list1"/>
    <dgm:cxn modelId="{1B53C688-16E1-4F50-BF0E-7384179F97EF}" type="presParOf" srcId="{4533325C-655E-438E-B519-94DC6AACD98C}" destId="{B70D3EE3-0E23-46ED-865E-CE9BB1726D47}" srcOrd="6" destOrd="0" presId="urn:microsoft.com/office/officeart/2005/8/layout/list1"/>
    <dgm:cxn modelId="{1B52977E-3038-4473-B16E-36C1B51703AB}" type="presParOf" srcId="{4533325C-655E-438E-B519-94DC6AACD98C}" destId="{1D9144AF-70A2-42D8-9272-003070EA78DE}" srcOrd="7" destOrd="0" presId="urn:microsoft.com/office/officeart/2005/8/layout/list1"/>
    <dgm:cxn modelId="{ADF62BAE-25D3-41D5-A42D-1F093D2E5AA2}" type="presParOf" srcId="{4533325C-655E-438E-B519-94DC6AACD98C}" destId="{03F9BACF-5842-4F74-AD83-CD203480191A}" srcOrd="8" destOrd="0" presId="urn:microsoft.com/office/officeart/2005/8/layout/list1"/>
    <dgm:cxn modelId="{EAE7A261-6E7E-4248-B513-158765AC0723}" type="presParOf" srcId="{03F9BACF-5842-4F74-AD83-CD203480191A}" destId="{0E072F6C-E5E2-4B14-BC0A-84AF67C64F01}" srcOrd="0" destOrd="0" presId="urn:microsoft.com/office/officeart/2005/8/layout/list1"/>
    <dgm:cxn modelId="{E661F443-2AD3-446F-A738-D0F276C30D47}" type="presParOf" srcId="{03F9BACF-5842-4F74-AD83-CD203480191A}" destId="{7D8F42DC-2EF9-4908-BBC2-66DDC1ECDB35}" srcOrd="1" destOrd="0" presId="urn:microsoft.com/office/officeart/2005/8/layout/list1"/>
    <dgm:cxn modelId="{7E2E88F1-9AC0-4985-B9FD-2C04D08800F1}" type="presParOf" srcId="{4533325C-655E-438E-B519-94DC6AACD98C}" destId="{BA71B7E1-EA87-4785-8970-D935B5091372}" srcOrd="9" destOrd="0" presId="urn:microsoft.com/office/officeart/2005/8/layout/list1"/>
    <dgm:cxn modelId="{37239BEB-5E17-4505-836E-2274EA1D6A02}" type="presParOf" srcId="{4533325C-655E-438E-B519-94DC6AACD98C}" destId="{5DB79DD1-A29C-4120-B24E-70FDF287980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1A10E2B-ED2A-408E-B238-F67F106C0F3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B24612D-5BE3-4702-A848-173070B2686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978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0E2B-ED2A-408E-B238-F67F106C0F3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12D-5BE3-4702-A848-173070B26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0E2B-ED2A-408E-B238-F67F106C0F3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12D-5BE3-4702-A848-173070B2686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463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0E2B-ED2A-408E-B238-F67F106C0F3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12D-5BE3-4702-A848-173070B2686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480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0E2B-ED2A-408E-B238-F67F106C0F3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12D-5BE3-4702-A848-173070B26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87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0E2B-ED2A-408E-B238-F67F106C0F3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12D-5BE3-4702-A848-173070B2686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881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0E2B-ED2A-408E-B238-F67F106C0F3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12D-5BE3-4702-A848-173070B2686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28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0E2B-ED2A-408E-B238-F67F106C0F3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12D-5BE3-4702-A848-173070B2686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780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0E2B-ED2A-408E-B238-F67F106C0F3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12D-5BE3-4702-A848-173070B2686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24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0E2B-ED2A-408E-B238-F67F106C0F3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12D-5BE3-4702-A848-173070B26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1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0E2B-ED2A-408E-B238-F67F106C0F3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12D-5BE3-4702-A848-173070B2686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87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0E2B-ED2A-408E-B238-F67F106C0F3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12D-5BE3-4702-A848-173070B26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7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0E2B-ED2A-408E-B238-F67F106C0F3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12D-5BE3-4702-A848-173070B2686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54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0E2B-ED2A-408E-B238-F67F106C0F3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12D-5BE3-4702-A848-173070B2686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7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0E2B-ED2A-408E-B238-F67F106C0F3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12D-5BE3-4702-A848-173070B26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6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0E2B-ED2A-408E-B238-F67F106C0F3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12D-5BE3-4702-A848-173070B2686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060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0E2B-ED2A-408E-B238-F67F106C0F3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12D-5BE3-4702-A848-173070B26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7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A10E2B-ED2A-408E-B238-F67F106C0F3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24612D-5BE3-4702-A848-173070B26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6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97245" y="695460"/>
            <a:ext cx="3520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স্বাগতম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359" y="2453018"/>
            <a:ext cx="4672886" cy="33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9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45" y="621501"/>
            <a:ext cx="5871816" cy="32325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162" y="621501"/>
            <a:ext cx="5099308" cy="32325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6946" y="4546242"/>
            <a:ext cx="10932524" cy="991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তালাক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86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02605730"/>
              </p:ext>
            </p:extLst>
          </p:nvPr>
        </p:nvGraphicFramePr>
        <p:xfrm>
          <a:off x="605307" y="618186"/>
          <a:ext cx="10908406" cy="5640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458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BD3779-3875-4AB8-9E56-C63F9DFB7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ABD3779-3875-4AB8-9E56-C63F9DFB7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0479EC-4A0A-4190-8A2D-12CDDB4B0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B0479EC-4A0A-4190-8A2D-12CDDB4B04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4014B5-D7D3-4900-84C9-BDACF0A78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0C4014B5-D7D3-4900-84C9-BDACF0A78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44B036-C846-43E4-999D-5F532E315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F944B036-C846-43E4-999D-5F532E315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96" y="1646109"/>
            <a:ext cx="10874305" cy="2575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07" y="4473852"/>
            <a:ext cx="10874305" cy="1763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07" y="480030"/>
            <a:ext cx="10874305" cy="120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9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28" y="504118"/>
            <a:ext cx="11034503" cy="571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79" y="570356"/>
            <a:ext cx="10958103" cy="2021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59" y="2711532"/>
            <a:ext cx="11027733" cy="240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6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15" y="715731"/>
            <a:ext cx="10978303" cy="308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8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8186" y="618186"/>
            <a:ext cx="10921285" cy="15454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ভরনপোষন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63261" y="2807595"/>
            <a:ext cx="10831133" cy="22151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স্বামী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ভরনপোষণে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প্রতিপালনে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স্ত্রীগণ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সালিসি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চেয়ারম্যানের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স্বামীকে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ভরনপোষনের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33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36" y="2303793"/>
            <a:ext cx="10915229" cy="15367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37" y="3876540"/>
            <a:ext cx="10915229" cy="14647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36" y="5341293"/>
            <a:ext cx="10915231" cy="89306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21436" y="635616"/>
            <a:ext cx="10915229" cy="1064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ভরনপোষণ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43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21436" y="635616"/>
            <a:ext cx="10915229" cy="1064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ভরনপোষণ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হারানোর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1436" y="1700011"/>
            <a:ext cx="10915229" cy="4550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ব্যাভিচারী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স্বামীর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ইদ্দত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স্বামী-স্ত্রী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অন্তঃস্বত্ত্বা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ভরণ-পোষণ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স্বামী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অভ্যাসগতভাবে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চরিত্রের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স্বামী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তবুও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ভরণ-পোষণ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14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7798" y="633296"/>
            <a:ext cx="10929346" cy="1932483"/>
            <a:chOff x="329550" y="33405"/>
            <a:chExt cx="10567445" cy="1578965"/>
          </a:xfrm>
        </p:grpSpPr>
        <p:sp>
          <p:nvSpPr>
            <p:cNvPr id="3" name="Rounded Rectangle 2"/>
            <p:cNvSpPr/>
            <p:nvPr/>
          </p:nvSpPr>
          <p:spPr>
            <a:xfrm>
              <a:off x="329550" y="33405"/>
              <a:ext cx="10567445" cy="157896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406629" y="110484"/>
              <a:ext cx="10413287" cy="14248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89239" tIns="0" rIns="289239" bIns="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উত্তরাধিকার</a:t>
              </a:r>
              <a:endParaRPr lang="en-US" sz="48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7798" y="2660115"/>
            <a:ext cx="10929346" cy="3590560"/>
            <a:chOff x="346800" y="1988799"/>
            <a:chExt cx="10585054" cy="3195945"/>
          </a:xfrm>
        </p:grpSpPr>
        <p:sp>
          <p:nvSpPr>
            <p:cNvPr id="6" name="Rounded Rectangle 5"/>
            <p:cNvSpPr/>
            <p:nvPr/>
          </p:nvSpPr>
          <p:spPr>
            <a:xfrm>
              <a:off x="346800" y="1988799"/>
              <a:ext cx="10585054" cy="319594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02813" y="2144812"/>
              <a:ext cx="10273028" cy="2883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89239" tIns="0" rIns="289239" bIns="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পরিবারে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দাদার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জীবদ্দশায়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বাবা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মারা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গেলে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নাতি-নাতনীরা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দাদার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সম্পত্তির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ন্যায্য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পাবে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দাদা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মারা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যাওয়ার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একজন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চাচা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তিন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নাতি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জীবিত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থাকলে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চাচা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পাবে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অর্ধেক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সম্পত্তি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নাতিরা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পাবে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বাকি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অর্ধেক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সম্পত্তি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অর্থা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ৎ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এক্ষেত্রে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পুত্র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পাবে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সম্পদের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১/২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বাকি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অর্ধেক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সম্পদ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তিন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নাতি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পাবে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যারা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প্রত্যেকে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১/৬+১/৬+১/৬=১/২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পাবে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165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763" y="616872"/>
            <a:ext cx="10972804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731834" y="635514"/>
            <a:ext cx="2262250" cy="20126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834" y="644834"/>
            <a:ext cx="2262251" cy="2012685"/>
          </a:xfrm>
          <a:prstGeom prst="ellipse">
            <a:avLst/>
          </a:prstGeom>
          <a:ln>
            <a:solidFill>
              <a:schemeClr val="bg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93763" y="2685481"/>
            <a:ext cx="10972804" cy="35478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আ.ন.ম. সাফিউল্লাহ</a:t>
            </a:r>
          </a:p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 (সমাজকর্ম)</a:t>
            </a:r>
          </a:p>
          <a:p>
            <a:pPr algn="ctr"/>
            <a:r>
              <a:rPr lang="en-US" sz="36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কালিহাতী শাজাহান সিরাজ কলেজ</a:t>
            </a:r>
          </a:p>
          <a:p>
            <a:pPr algn="ctr"/>
            <a:r>
              <a:rPr lang="en-US" sz="36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কালিহাতী, টাঙ্গাইল।</a:t>
            </a:r>
          </a:p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নম্বর:০১৬৭১০৭৮১৬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safi020710@gmail.com</a:t>
            </a:r>
          </a:p>
        </p:txBody>
      </p:sp>
    </p:spTree>
    <p:extLst>
      <p:ext uri="{BB962C8B-B14F-4D97-AF65-F5344CB8AC3E}">
        <p14:creationId xmlns:p14="http://schemas.microsoft.com/office/powerpoint/2010/main" val="212978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17264714"/>
              </p:ext>
            </p:extLst>
          </p:nvPr>
        </p:nvGraphicFramePr>
        <p:xfrm>
          <a:off x="696036" y="682388"/>
          <a:ext cx="10563367" cy="5455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736980" y="4858602"/>
            <a:ext cx="10508776" cy="10918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দেনমোহর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স্বামীর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75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49E770-5B27-41FC-923B-72B24C8D7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CB49E770-5B27-41FC-923B-72B24C8D72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904F9-F7F0-4C3B-B536-994B10791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1D9904F9-F7F0-4C3B-B536-994B107915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8F42DC-2EF9-4908-BBC2-66DDC1ECD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7D8F42DC-2EF9-4908-BBC2-66DDC1ECDB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7B3B34-99C9-482F-8453-013DECFDD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667B3B34-99C9-482F-8453-013DECFDD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0D3EE3-0E23-46ED-865E-CE9BB172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B70D3EE3-0E23-46ED-865E-CE9BB1726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B79DD1-A29C-4120-B24E-70FDF2879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5DB79DD1-A29C-4120-B24E-70FDF28798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631066" y="625698"/>
            <a:ext cx="10934162" cy="997040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1066" y="1658252"/>
            <a:ext cx="10934162" cy="9365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endParaRPr lang="en-US" sz="3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4"/>
          <p:cNvSpPr/>
          <p:nvPr/>
        </p:nvSpPr>
        <p:spPr>
          <a:xfrm>
            <a:off x="631066" y="2630356"/>
            <a:ext cx="10934162" cy="8077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বাল্যবিবাহ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endParaRPr lang="en-US" sz="3600" kern="1200" dirty="0"/>
          </a:p>
        </p:txBody>
      </p:sp>
      <p:grpSp>
        <p:nvGrpSpPr>
          <p:cNvPr id="9" name="Group 8"/>
          <p:cNvGrpSpPr/>
          <p:nvPr/>
        </p:nvGrpSpPr>
        <p:grpSpPr>
          <a:xfrm>
            <a:off x="631066" y="3473606"/>
            <a:ext cx="10934162" cy="1008242"/>
            <a:chOff x="-304803" y="4757558"/>
            <a:chExt cx="9025319" cy="1618356"/>
          </a:xfrm>
        </p:grpSpPr>
        <p:sp>
          <p:nvSpPr>
            <p:cNvPr id="10" name="Rounded Rectangle 9"/>
            <p:cNvSpPr/>
            <p:nvPr/>
          </p:nvSpPr>
          <p:spPr>
            <a:xfrm>
              <a:off x="-248029" y="4757558"/>
              <a:ext cx="8762440" cy="12179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-7061"/>
                <a:alphaOff val="0"/>
              </a:schemeClr>
            </a:fillRef>
            <a:effectRef idx="0">
              <a:schemeClr val="accent5">
                <a:hueOff val="0"/>
                <a:satOff val="0"/>
                <a:lumOff val="-70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-304803" y="4757558"/>
              <a:ext cx="9025319" cy="161835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বহু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বিবাহ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বন্ধকরণ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Rounded Rectangle 4"/>
          <p:cNvSpPr/>
          <p:nvPr/>
        </p:nvSpPr>
        <p:spPr>
          <a:xfrm>
            <a:off x="631066" y="4517362"/>
            <a:ext cx="10934162" cy="9365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পুর্বে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মিমাংসার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3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4"/>
          <p:cNvSpPr/>
          <p:nvPr/>
        </p:nvSpPr>
        <p:spPr>
          <a:xfrm>
            <a:off x="631066" y="5326584"/>
            <a:ext cx="10934162" cy="9365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ভাংগন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ভরনপোষন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88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614149" y="655093"/>
            <a:ext cx="10972799" cy="2333768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659223" y="2988861"/>
            <a:ext cx="10927725" cy="306267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নারীঅধিকার-মর্যাদা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আইনটির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06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061" y="585602"/>
            <a:ext cx="5275240" cy="4081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5" y="585602"/>
            <a:ext cx="5675636" cy="408193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331192" y="5104263"/>
            <a:ext cx="4258102" cy="6687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সুখী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97448" y="5104263"/>
            <a:ext cx="4258102" cy="6687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বিচ্ছেদ্য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12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59" y="649963"/>
            <a:ext cx="5636171" cy="3744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530" y="649963"/>
            <a:ext cx="5158854" cy="3744616"/>
          </a:xfrm>
          <a:prstGeom prst="rect">
            <a:avLst/>
          </a:prstGeom>
        </p:spPr>
      </p:pic>
      <p:sp>
        <p:nvSpPr>
          <p:cNvPr id="4" name="Up Arrow Callout 3"/>
          <p:cNvSpPr/>
          <p:nvPr/>
        </p:nvSpPr>
        <p:spPr>
          <a:xfrm>
            <a:off x="643360" y="4394579"/>
            <a:ext cx="10902646" cy="1746914"/>
          </a:xfrm>
          <a:prstGeom prst="up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ভরণ-পোষণ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উত্তরাধিকার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25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637340" y="631832"/>
            <a:ext cx="6599976" cy="1793174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4400" b="1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950684" y="2425006"/>
            <a:ext cx="5973288" cy="2054431"/>
            <a:chOff x="2766950" y="1947553"/>
            <a:chExt cx="5973288" cy="2054431"/>
          </a:xfrm>
        </p:grpSpPr>
        <p:sp>
          <p:nvSpPr>
            <p:cNvPr id="4" name="Rectangle 3"/>
            <p:cNvSpPr/>
            <p:nvPr/>
          </p:nvSpPr>
          <p:spPr>
            <a:xfrm>
              <a:off x="2766950" y="1947553"/>
              <a:ext cx="5973288" cy="2054431"/>
            </a:xfrm>
            <a:prstGeom prst="rect">
              <a:avLst/>
            </a:prstGeom>
            <a:solidFill>
              <a:srgbClr val="64682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705102" y="2588820"/>
              <a:ext cx="332509" cy="77189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075715" y="2776846"/>
              <a:ext cx="332509" cy="77189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50773" y="2328323"/>
              <a:ext cx="332509" cy="141240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lowchart: Preparation 7"/>
          <p:cNvSpPr/>
          <p:nvPr/>
        </p:nvSpPr>
        <p:spPr>
          <a:xfrm>
            <a:off x="695459" y="4479438"/>
            <a:ext cx="10676585" cy="1622110"/>
          </a:xfrm>
          <a:prstGeom prst="flowChartPreparati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সীমাবদ্ধতার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চারপাশের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ক্ষতিগ্রস্থদের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60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0" y="608386"/>
            <a:ext cx="10965977" cy="56422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57281" y="3244334"/>
            <a:ext cx="33313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91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9393" y="643944"/>
            <a:ext cx="10925298" cy="10431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629393" y="2844058"/>
            <a:ext cx="10925298" cy="26161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শ্রেণী:   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       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বিষয়: সমাজকর্ম   </a:t>
            </a:r>
          </a:p>
          <a:p>
            <a:pPr algn="ctr"/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অধ্যায়: 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তারিখ: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১8/01/২০২1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১০:০০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36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90" y="2160262"/>
            <a:ext cx="3233335" cy="4056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1" y="2160261"/>
            <a:ext cx="3855663" cy="4084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656" y="2149167"/>
            <a:ext cx="3988303" cy="40958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3" name="Horizontal Scroll 2"/>
          <p:cNvSpPr/>
          <p:nvPr/>
        </p:nvSpPr>
        <p:spPr>
          <a:xfrm>
            <a:off x="621301" y="386367"/>
            <a:ext cx="10905289" cy="201039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ইঙ্গিত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8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81890" y="558140"/>
            <a:ext cx="11032177" cy="1036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581890" y="2962642"/>
            <a:ext cx="11032177" cy="238209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1961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9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43941" y="592430"/>
            <a:ext cx="10947044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3942" y="1608093"/>
            <a:ext cx="10947043" cy="1014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পাঠশেষে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43940" y="2622522"/>
            <a:ext cx="10900573" cy="12099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1961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43940" y="3832494"/>
            <a:ext cx="10900572" cy="1108050"/>
            <a:chOff x="643942" y="3818793"/>
            <a:chExt cx="10900572" cy="1108050"/>
          </a:xfrm>
        </p:grpSpPr>
        <p:sp>
          <p:nvSpPr>
            <p:cNvPr id="23" name="Rounded Rectangle 22"/>
            <p:cNvSpPr/>
            <p:nvPr/>
          </p:nvSpPr>
          <p:spPr>
            <a:xfrm>
              <a:off x="643942" y="3818793"/>
              <a:ext cx="10900572" cy="110805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১৯৬১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সালের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মুসলিম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পারিবারিক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আইনের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সীমাবদ্ধতা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ounded Rectangle 4"/>
            <p:cNvSpPr/>
            <p:nvPr/>
          </p:nvSpPr>
          <p:spPr>
            <a:xfrm>
              <a:off x="718222" y="3872883"/>
              <a:ext cx="10752012" cy="9998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89641" tIns="0" rIns="289641" bIns="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3942" y="4872752"/>
            <a:ext cx="10900569" cy="1377923"/>
            <a:chOff x="643942" y="4872752"/>
            <a:chExt cx="10900569" cy="1377923"/>
          </a:xfrm>
        </p:grpSpPr>
        <p:sp>
          <p:nvSpPr>
            <p:cNvPr id="26" name="Rounded Rectangle 25"/>
            <p:cNvSpPr/>
            <p:nvPr/>
          </p:nvSpPr>
          <p:spPr>
            <a:xfrm>
              <a:off x="643942" y="4916927"/>
              <a:ext cx="10900569" cy="13337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১৯৬১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সালের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মুসলিম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পারিবারিক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আইনের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ভূমিকা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বর্ণনা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Rounded Rectangle 4"/>
            <p:cNvSpPr/>
            <p:nvPr/>
          </p:nvSpPr>
          <p:spPr>
            <a:xfrm>
              <a:off x="799624" y="4872752"/>
              <a:ext cx="10542738" cy="12315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89641" tIns="0" rIns="289641" bIns="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699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1066" y="643943"/>
            <a:ext cx="10908404" cy="9787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১৯৬১ সালের মুসলিম পারিবারিক আইন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1066" y="1931832"/>
            <a:ext cx="10908404" cy="18416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অধ্যাদেশ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১৯৫৮ সালের ৭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>
            <a:off x="631066" y="4211392"/>
            <a:ext cx="10908404" cy="1390918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কার্যকারীতা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১৯৬১ সালের ১৫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55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3786503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3767565"/>
              </p:ext>
            </p:extLst>
          </p:nvPr>
        </p:nvGraphicFramePr>
        <p:xfrm>
          <a:off x="631064" y="566671"/>
          <a:ext cx="10908405" cy="5610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11843" y="4906851"/>
            <a:ext cx="10953386" cy="1350345"/>
            <a:chOff x="226796" y="129387"/>
            <a:chExt cx="10455974" cy="1146001"/>
          </a:xfrm>
        </p:grpSpPr>
        <p:sp>
          <p:nvSpPr>
            <p:cNvPr id="7" name="Rounded Rectangle 6"/>
            <p:cNvSpPr/>
            <p:nvPr/>
          </p:nvSpPr>
          <p:spPr>
            <a:xfrm>
              <a:off x="226796" y="129387"/>
              <a:ext cx="10455974" cy="114600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82739" y="185330"/>
              <a:ext cx="10400031" cy="10057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9981" tIns="0" rIns="289981" bIns="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দেনমোহর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প্রদান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বাধ্যতামূলক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;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স্বামী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ব্যর্থ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হলে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বছর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কারাদণ্ড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হাজার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টাকা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অর্থদণ্ড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অথবা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উভয়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দণ্ডে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দণ্ডিত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হবেন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685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B23D16-5D82-4824-93C4-B831DA321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9AB23D16-5D82-4824-93C4-B831DA321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9AB23D16-5D82-4824-93C4-B831DA321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C8015E-187B-4395-A176-37D892AC1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E6C8015E-187B-4395-A176-37D892AC1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E6C8015E-187B-4395-A176-37D892AC1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905F60-E061-4B60-8377-592FC9BF5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DE905F60-E061-4B60-8377-592FC9BF5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DE905F60-E061-4B60-8377-592FC9BF5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F16930-017F-4E79-BA57-0098591AF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7AF16930-017F-4E79-BA57-0098591AF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7AF16930-017F-4E79-BA57-0098591AF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97" y="613624"/>
            <a:ext cx="5255412" cy="4962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123" y="613624"/>
            <a:ext cx="5617984" cy="49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6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1479</TotalTime>
  <Words>555</Words>
  <Application>Microsoft Office PowerPoint</Application>
  <PresentationFormat>Widescreen</PresentationFormat>
  <Paragraphs>65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A.N.M. SAFIULLAH</dc:creator>
  <cp:lastModifiedBy>A.N.M. SAFIULLAH</cp:lastModifiedBy>
  <cp:revision>333</cp:revision>
  <dcterms:created xsi:type="dcterms:W3CDTF">2021-01-14T16:50:58Z</dcterms:created>
  <dcterms:modified xsi:type="dcterms:W3CDTF">2021-01-20T09:40:55Z</dcterms:modified>
</cp:coreProperties>
</file>