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5"/>
  </p:notesMasterIdLst>
  <p:sldIdLst>
    <p:sldId id="731" r:id="rId2"/>
    <p:sldId id="730" r:id="rId3"/>
    <p:sldId id="723" r:id="rId4"/>
    <p:sldId id="668" r:id="rId5"/>
    <p:sldId id="689" r:id="rId6"/>
    <p:sldId id="690" r:id="rId7"/>
    <p:sldId id="716" r:id="rId8"/>
    <p:sldId id="717" r:id="rId9"/>
    <p:sldId id="724" r:id="rId10"/>
    <p:sldId id="718" r:id="rId11"/>
    <p:sldId id="725" r:id="rId12"/>
    <p:sldId id="721" r:id="rId13"/>
    <p:sldId id="733" r:id="rId14"/>
    <p:sldId id="734" r:id="rId15"/>
    <p:sldId id="736" r:id="rId16"/>
    <p:sldId id="737" r:id="rId17"/>
    <p:sldId id="739" r:id="rId18"/>
    <p:sldId id="745" r:id="rId19"/>
    <p:sldId id="740" r:id="rId20"/>
    <p:sldId id="741" r:id="rId21"/>
    <p:sldId id="742" r:id="rId22"/>
    <p:sldId id="743" r:id="rId23"/>
    <p:sldId id="744" r:id="rId24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=""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137"/>
    <a:srgbClr val="9900FF"/>
    <a:srgbClr val="51702D"/>
    <a:srgbClr val="FFFFFF"/>
    <a:srgbClr val="E6CEBD"/>
    <a:srgbClr val="E76B32"/>
    <a:srgbClr val="87A046"/>
    <a:srgbClr val="2C1395"/>
    <a:srgbClr val="8F858D"/>
    <a:srgbClr val="C79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122" autoAdjust="0"/>
  </p:normalViewPr>
  <p:slideViewPr>
    <p:cSldViewPr>
      <p:cViewPr varScale="1">
        <p:scale>
          <a:sx n="49" d="100"/>
          <a:sy n="49" d="100"/>
        </p:scale>
        <p:origin x="-1860" y="-90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1606" y="170656"/>
            <a:ext cx="9296400" cy="68580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2" name="Frame 1"/>
          <p:cNvSpPr/>
          <p:nvPr userDrawn="1"/>
        </p:nvSpPr>
        <p:spPr>
          <a:xfrm>
            <a:off x="263823" y="271738"/>
            <a:ext cx="9078959" cy="6680718"/>
          </a:xfrm>
          <a:prstGeom prst="frame">
            <a:avLst>
              <a:gd name="adj1" fmla="val 1003"/>
            </a:avLst>
          </a:prstGeom>
          <a:gradFill>
            <a:gsLst>
              <a:gs pos="62000">
                <a:srgbClr val="92D050"/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-1" y="-1"/>
            <a:ext cx="9599613" cy="7199313"/>
          </a:xfrm>
          <a:prstGeom prst="frame">
            <a:avLst>
              <a:gd name="adj1" fmla="val 902"/>
            </a:avLst>
          </a:prstGeom>
          <a:gradFill>
            <a:gsLst>
              <a:gs pos="6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340450" y="341449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336344" y="6253191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635388" y="354914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0800000">
            <a:off x="8623271" y="6267183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5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11" Type="http://schemas.openxmlformats.org/officeDocument/2006/relationships/image" Target="../media/image44.jpg"/><Relationship Id="rId5" Type="http://schemas.openxmlformats.org/officeDocument/2006/relationships/image" Target="../media/image38.jpe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124200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429419"/>
            <a:ext cx="8839201" cy="637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ooter Placeholder 8"/>
          <p:cNvSpPr txBox="1">
            <a:spLocks/>
          </p:cNvSpPr>
          <p:nvPr/>
        </p:nvSpPr>
        <p:spPr>
          <a:xfrm>
            <a:off x="3276600" y="10016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06" y="1999456"/>
            <a:ext cx="1936598" cy="2133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606" y="2144478"/>
            <a:ext cx="1860167" cy="2064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2132806" y="2304256"/>
            <a:ext cx="5257799" cy="1981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ooter Placeholder 8"/>
          <p:cNvSpPr txBox="1">
            <a:spLocks/>
          </p:cNvSpPr>
          <p:nvPr/>
        </p:nvSpPr>
        <p:spPr>
          <a:xfrm>
            <a:off x="3429000" y="101687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2361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1389856"/>
            <a:ext cx="3124200" cy="20740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6" y="1389856"/>
            <a:ext cx="3048000" cy="203597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4067678"/>
            <a:ext cx="3027156" cy="21227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06" y="4067678"/>
            <a:ext cx="2819400" cy="21227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06" y="1466056"/>
            <a:ext cx="2667000" cy="1905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07" y="4067678"/>
            <a:ext cx="2895599" cy="21227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4190206" y="3447256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রুপচাঁদা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94606" y="6266656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লইট্যা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5006" y="6342856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কোয়াল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33406" y="3469878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ভেটকি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1006" y="6289278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0806" y="3523456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ইলিশ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99406" y="598567"/>
            <a:ext cx="66814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লোনা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মাছ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3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6206" y="475456"/>
            <a:ext cx="48006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6994" y="5428456"/>
            <a:ext cx="6958012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 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94" y="1313656"/>
            <a:ext cx="6905625" cy="4048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57717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18606" y="475456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406" y="5924470"/>
            <a:ext cx="8001001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6" y="1402866"/>
            <a:ext cx="6339305" cy="4406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160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2406" y="475456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6206" y="5551567"/>
            <a:ext cx="51054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7456"/>
            <a:ext cx="8609806" cy="423315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3323592" y="2990056"/>
            <a:ext cx="3533614" cy="529526"/>
          </a:xfrm>
          <a:custGeom>
            <a:avLst/>
            <a:gdLst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614" h="529526">
                <a:moveTo>
                  <a:pt x="0" y="529526"/>
                </a:moveTo>
                <a:cubicBezTo>
                  <a:pt x="475281" y="436536"/>
                  <a:pt x="923441" y="307384"/>
                  <a:pt x="1425844" y="250557"/>
                </a:cubicBezTo>
                <a:cubicBezTo>
                  <a:pt x="1876587" y="158858"/>
                  <a:pt x="2329912" y="67160"/>
                  <a:pt x="2681207" y="33580"/>
                </a:cubicBezTo>
                <a:cubicBezTo>
                  <a:pt x="3032502" y="0"/>
                  <a:pt x="3283058" y="24539"/>
                  <a:pt x="3533614" y="49079"/>
                </a:cubicBezTo>
              </a:path>
            </a:pathLst>
          </a:cu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81006" y="3218656"/>
            <a:ext cx="1544664" cy="1059052"/>
          </a:xfrm>
          <a:custGeom>
            <a:avLst/>
            <a:gdLst>
              <a:gd name="connsiteX0" fmla="*/ 2583 w 1544664"/>
              <a:gd name="connsiteY0" fmla="*/ 563106 h 1059052"/>
              <a:gd name="connsiteX1" fmla="*/ 80075 w 1544664"/>
              <a:gd name="connsiteY1" fmla="*/ 408123 h 1059052"/>
              <a:gd name="connsiteX2" fmla="*/ 281553 w 1544664"/>
              <a:gd name="connsiteY2" fmla="*/ 268638 h 1059052"/>
              <a:gd name="connsiteX3" fmla="*/ 607017 w 1544664"/>
              <a:gd name="connsiteY3" fmla="*/ 144652 h 1059052"/>
              <a:gd name="connsiteX4" fmla="*/ 1009973 w 1544664"/>
              <a:gd name="connsiteY4" fmla="*/ 67160 h 1059052"/>
              <a:gd name="connsiteX5" fmla="*/ 1180454 w 1544664"/>
              <a:gd name="connsiteY5" fmla="*/ 20665 h 1059052"/>
              <a:gd name="connsiteX6" fmla="*/ 1211451 w 1544664"/>
              <a:gd name="connsiteY6" fmla="*/ 191147 h 1059052"/>
              <a:gd name="connsiteX7" fmla="*/ 1474922 w 1544664"/>
              <a:gd name="connsiteY7" fmla="*/ 392625 h 1059052"/>
              <a:gd name="connsiteX8" fmla="*/ 1536915 w 1544664"/>
              <a:gd name="connsiteY8" fmla="*/ 563106 h 1059052"/>
              <a:gd name="connsiteX9" fmla="*/ 1428427 w 1544664"/>
              <a:gd name="connsiteY9" fmla="*/ 749086 h 1059052"/>
              <a:gd name="connsiteX10" fmla="*/ 1288942 w 1544664"/>
              <a:gd name="connsiteY10" fmla="*/ 826577 h 1059052"/>
              <a:gd name="connsiteX11" fmla="*/ 1164956 w 1544664"/>
              <a:gd name="connsiteY11" fmla="*/ 1028055 h 1059052"/>
              <a:gd name="connsiteX12" fmla="*/ 885986 w 1544664"/>
              <a:gd name="connsiteY12" fmla="*/ 1012557 h 1059052"/>
              <a:gd name="connsiteX13" fmla="*/ 405539 w 1544664"/>
              <a:gd name="connsiteY13" fmla="*/ 919567 h 1059052"/>
              <a:gd name="connsiteX14" fmla="*/ 95573 w 1544664"/>
              <a:gd name="connsiteY14" fmla="*/ 764584 h 1059052"/>
              <a:gd name="connsiteX15" fmla="*/ 2583 w 1544664"/>
              <a:gd name="connsiteY15" fmla="*/ 563106 h 105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664" h="1059052">
                <a:moveTo>
                  <a:pt x="2583" y="563106"/>
                </a:moveTo>
                <a:cubicBezTo>
                  <a:pt x="0" y="503696"/>
                  <a:pt x="33580" y="457201"/>
                  <a:pt x="80075" y="408123"/>
                </a:cubicBezTo>
                <a:cubicBezTo>
                  <a:pt x="126570" y="359045"/>
                  <a:pt x="193729" y="312550"/>
                  <a:pt x="281553" y="268638"/>
                </a:cubicBezTo>
                <a:cubicBezTo>
                  <a:pt x="369377" y="224726"/>
                  <a:pt x="485614" y="178232"/>
                  <a:pt x="607017" y="144652"/>
                </a:cubicBezTo>
                <a:cubicBezTo>
                  <a:pt x="728420" y="111072"/>
                  <a:pt x="914400" y="87825"/>
                  <a:pt x="1009973" y="67160"/>
                </a:cubicBezTo>
                <a:cubicBezTo>
                  <a:pt x="1105546" y="46496"/>
                  <a:pt x="1146874" y="0"/>
                  <a:pt x="1180454" y="20665"/>
                </a:cubicBezTo>
                <a:cubicBezTo>
                  <a:pt x="1214034" y="41330"/>
                  <a:pt x="1162373" y="129154"/>
                  <a:pt x="1211451" y="191147"/>
                </a:cubicBezTo>
                <a:cubicBezTo>
                  <a:pt x="1260529" y="253140"/>
                  <a:pt x="1420678" y="330632"/>
                  <a:pt x="1474922" y="392625"/>
                </a:cubicBezTo>
                <a:cubicBezTo>
                  <a:pt x="1529166" y="454618"/>
                  <a:pt x="1544664" y="503696"/>
                  <a:pt x="1536915" y="563106"/>
                </a:cubicBezTo>
                <a:cubicBezTo>
                  <a:pt x="1529166" y="622516"/>
                  <a:pt x="1469756" y="705174"/>
                  <a:pt x="1428427" y="749086"/>
                </a:cubicBezTo>
                <a:cubicBezTo>
                  <a:pt x="1387098" y="792998"/>
                  <a:pt x="1332854" y="780082"/>
                  <a:pt x="1288942" y="826577"/>
                </a:cubicBezTo>
                <a:cubicBezTo>
                  <a:pt x="1245030" y="873072"/>
                  <a:pt x="1232115" y="997058"/>
                  <a:pt x="1164956" y="1028055"/>
                </a:cubicBezTo>
                <a:cubicBezTo>
                  <a:pt x="1097797" y="1059052"/>
                  <a:pt x="1012555" y="1030638"/>
                  <a:pt x="885986" y="1012557"/>
                </a:cubicBezTo>
                <a:cubicBezTo>
                  <a:pt x="759417" y="994476"/>
                  <a:pt x="537275" y="960896"/>
                  <a:pt x="405539" y="919567"/>
                </a:cubicBezTo>
                <a:cubicBezTo>
                  <a:pt x="273804" y="878238"/>
                  <a:pt x="162732" y="829160"/>
                  <a:pt x="95573" y="764584"/>
                </a:cubicBezTo>
                <a:cubicBezTo>
                  <a:pt x="28414" y="700008"/>
                  <a:pt x="5166" y="622516"/>
                  <a:pt x="2583" y="56310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66206" y="5580856"/>
            <a:ext cx="51054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ফুলকার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3" name="Freeform 22"/>
          <p:cNvSpPr/>
          <p:nvPr/>
        </p:nvSpPr>
        <p:spPr>
          <a:xfrm>
            <a:off x="4347772" y="1323988"/>
            <a:ext cx="2433234" cy="1361268"/>
          </a:xfrm>
          <a:custGeom>
            <a:avLst/>
            <a:gdLst>
              <a:gd name="connsiteX0" fmla="*/ 2415153 w 2433234"/>
              <a:gd name="connsiteY0" fmla="*/ 953146 h 1361268"/>
              <a:gd name="connsiteX1" fmla="*/ 2012197 w 2433234"/>
              <a:gd name="connsiteY1" fmla="*/ 999641 h 1361268"/>
              <a:gd name="connsiteX2" fmla="*/ 1438760 w 2433234"/>
              <a:gd name="connsiteY2" fmla="*/ 1030637 h 1361268"/>
              <a:gd name="connsiteX3" fmla="*/ 1097797 w 2433234"/>
              <a:gd name="connsiteY3" fmla="*/ 1123627 h 1361268"/>
              <a:gd name="connsiteX4" fmla="*/ 555356 w 2433234"/>
              <a:gd name="connsiteY4" fmla="*/ 1232115 h 1361268"/>
              <a:gd name="connsiteX5" fmla="*/ 260889 w 2433234"/>
              <a:gd name="connsiteY5" fmla="*/ 1294109 h 1361268"/>
              <a:gd name="connsiteX6" fmla="*/ 28414 w 2433234"/>
              <a:gd name="connsiteY6" fmla="*/ 1325105 h 1361268"/>
              <a:gd name="connsiteX7" fmla="*/ 90407 w 2433234"/>
              <a:gd name="connsiteY7" fmla="*/ 1077132 h 1361268"/>
              <a:gd name="connsiteX8" fmla="*/ 214394 w 2433234"/>
              <a:gd name="connsiteY8" fmla="*/ 782664 h 1361268"/>
              <a:gd name="connsiteX9" fmla="*/ 477865 w 2433234"/>
              <a:gd name="connsiteY9" fmla="*/ 302217 h 1361268"/>
              <a:gd name="connsiteX10" fmla="*/ 1020305 w 2433234"/>
              <a:gd name="connsiteY10" fmla="*/ 38746 h 1361268"/>
              <a:gd name="connsiteX11" fmla="*/ 1655736 w 2433234"/>
              <a:gd name="connsiteY11" fmla="*/ 69742 h 1361268"/>
              <a:gd name="connsiteX12" fmla="*/ 2120685 w 2433234"/>
              <a:gd name="connsiteY12" fmla="*/ 317715 h 1361268"/>
              <a:gd name="connsiteX13" fmla="*/ 2415153 w 2433234"/>
              <a:gd name="connsiteY13" fmla="*/ 953146 h 13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3234" h="1361268">
                <a:moveTo>
                  <a:pt x="2415153" y="953146"/>
                </a:moveTo>
                <a:cubicBezTo>
                  <a:pt x="2397072" y="1066800"/>
                  <a:pt x="2174929" y="986726"/>
                  <a:pt x="2012197" y="999641"/>
                </a:cubicBezTo>
                <a:cubicBezTo>
                  <a:pt x="1849465" y="1012556"/>
                  <a:pt x="1591160" y="1009973"/>
                  <a:pt x="1438760" y="1030637"/>
                </a:cubicBezTo>
                <a:cubicBezTo>
                  <a:pt x="1286360" y="1051301"/>
                  <a:pt x="1245031" y="1090047"/>
                  <a:pt x="1097797" y="1123627"/>
                </a:cubicBezTo>
                <a:cubicBezTo>
                  <a:pt x="950563" y="1157207"/>
                  <a:pt x="555356" y="1232115"/>
                  <a:pt x="555356" y="1232115"/>
                </a:cubicBezTo>
                <a:cubicBezTo>
                  <a:pt x="415871" y="1260529"/>
                  <a:pt x="348713" y="1278611"/>
                  <a:pt x="260889" y="1294109"/>
                </a:cubicBezTo>
                <a:cubicBezTo>
                  <a:pt x="173065" y="1309607"/>
                  <a:pt x="56828" y="1361268"/>
                  <a:pt x="28414" y="1325105"/>
                </a:cubicBezTo>
                <a:cubicBezTo>
                  <a:pt x="0" y="1288942"/>
                  <a:pt x="59410" y="1167539"/>
                  <a:pt x="90407" y="1077132"/>
                </a:cubicBezTo>
                <a:cubicBezTo>
                  <a:pt x="121404" y="986725"/>
                  <a:pt x="149818" y="911817"/>
                  <a:pt x="214394" y="782664"/>
                </a:cubicBezTo>
                <a:cubicBezTo>
                  <a:pt x="278970" y="653512"/>
                  <a:pt x="343547" y="426203"/>
                  <a:pt x="477865" y="302217"/>
                </a:cubicBezTo>
                <a:cubicBezTo>
                  <a:pt x="612183" y="178231"/>
                  <a:pt x="823993" y="77492"/>
                  <a:pt x="1020305" y="38746"/>
                </a:cubicBezTo>
                <a:cubicBezTo>
                  <a:pt x="1216617" y="0"/>
                  <a:pt x="1472339" y="23247"/>
                  <a:pt x="1655736" y="69742"/>
                </a:cubicBezTo>
                <a:cubicBezTo>
                  <a:pt x="1839133" y="116237"/>
                  <a:pt x="1994116" y="167898"/>
                  <a:pt x="2120685" y="317715"/>
                </a:cubicBezTo>
                <a:cubicBezTo>
                  <a:pt x="2247255" y="467532"/>
                  <a:pt x="2433234" y="839492"/>
                  <a:pt x="2415153" y="95314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785026" y="2224182"/>
            <a:ext cx="1666068" cy="842074"/>
          </a:xfrm>
          <a:custGeom>
            <a:avLst/>
            <a:gdLst>
              <a:gd name="connsiteX0" fmla="*/ 382292 w 1666068"/>
              <a:gd name="connsiteY0" fmla="*/ 823993 h 842074"/>
              <a:gd name="connsiteX1" fmla="*/ 940231 w 1666068"/>
              <a:gd name="connsiteY1" fmla="*/ 638014 h 842074"/>
              <a:gd name="connsiteX2" fmla="*/ 1420679 w 1666068"/>
              <a:gd name="connsiteY2" fmla="*/ 498529 h 842074"/>
              <a:gd name="connsiteX3" fmla="*/ 1560163 w 1666068"/>
              <a:gd name="connsiteY3" fmla="*/ 483031 h 842074"/>
              <a:gd name="connsiteX4" fmla="*/ 785248 w 1666068"/>
              <a:gd name="connsiteY4" fmla="*/ 33580 h 842074"/>
              <a:gd name="connsiteX5" fmla="*/ 428787 w 1666068"/>
              <a:gd name="connsiteY5" fmla="*/ 281553 h 842074"/>
              <a:gd name="connsiteX6" fmla="*/ 180814 w 1666068"/>
              <a:gd name="connsiteY6" fmla="*/ 576021 h 842074"/>
              <a:gd name="connsiteX7" fmla="*/ 41329 w 1666068"/>
              <a:gd name="connsiteY7" fmla="*/ 746502 h 842074"/>
              <a:gd name="connsiteX8" fmla="*/ 382292 w 1666068"/>
              <a:gd name="connsiteY8" fmla="*/ 823993 h 8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068" h="842074">
                <a:moveTo>
                  <a:pt x="382292" y="823993"/>
                </a:moveTo>
                <a:cubicBezTo>
                  <a:pt x="532109" y="805912"/>
                  <a:pt x="767167" y="692258"/>
                  <a:pt x="940231" y="638014"/>
                </a:cubicBezTo>
                <a:cubicBezTo>
                  <a:pt x="1113295" y="583770"/>
                  <a:pt x="1317357" y="524360"/>
                  <a:pt x="1420679" y="498529"/>
                </a:cubicBezTo>
                <a:cubicBezTo>
                  <a:pt x="1524001" y="472699"/>
                  <a:pt x="1666068" y="560522"/>
                  <a:pt x="1560163" y="483031"/>
                </a:cubicBezTo>
                <a:cubicBezTo>
                  <a:pt x="1454258" y="405540"/>
                  <a:pt x="973811" y="67160"/>
                  <a:pt x="785248" y="33580"/>
                </a:cubicBezTo>
                <a:cubicBezTo>
                  <a:pt x="596685" y="0"/>
                  <a:pt x="529526" y="191146"/>
                  <a:pt x="428787" y="281553"/>
                </a:cubicBezTo>
                <a:cubicBezTo>
                  <a:pt x="328048" y="371960"/>
                  <a:pt x="245390" y="498530"/>
                  <a:pt x="180814" y="576021"/>
                </a:cubicBezTo>
                <a:cubicBezTo>
                  <a:pt x="116238" y="653512"/>
                  <a:pt x="0" y="705173"/>
                  <a:pt x="41329" y="746502"/>
                </a:cubicBezTo>
                <a:cubicBezTo>
                  <a:pt x="82658" y="787831"/>
                  <a:pt x="232475" y="842074"/>
                  <a:pt x="382292" y="8239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08806" y="2581934"/>
            <a:ext cx="1578243" cy="1932122"/>
          </a:xfrm>
          <a:custGeom>
            <a:avLst/>
            <a:gdLst>
              <a:gd name="connsiteX0" fmla="*/ 1400013 w 1578243"/>
              <a:gd name="connsiteY0" fmla="*/ 384875 h 1932122"/>
              <a:gd name="connsiteX1" fmla="*/ 1291525 w 1578243"/>
              <a:gd name="connsiteY1" fmla="*/ 787831 h 1932122"/>
              <a:gd name="connsiteX2" fmla="*/ 1353518 w 1578243"/>
              <a:gd name="connsiteY2" fmla="*/ 1206285 h 1932122"/>
              <a:gd name="connsiteX3" fmla="*/ 1477504 w 1578243"/>
              <a:gd name="connsiteY3" fmla="*/ 1485254 h 1932122"/>
              <a:gd name="connsiteX4" fmla="*/ 1043552 w 1578243"/>
              <a:gd name="connsiteY4" fmla="*/ 1686732 h 1932122"/>
              <a:gd name="connsiteX5" fmla="*/ 563104 w 1578243"/>
              <a:gd name="connsiteY5" fmla="*/ 1872712 h 1932122"/>
              <a:gd name="connsiteX6" fmla="*/ 144650 w 1578243"/>
              <a:gd name="connsiteY6" fmla="*/ 1872712 h 1932122"/>
              <a:gd name="connsiteX7" fmla="*/ 191145 w 1578243"/>
              <a:gd name="connsiteY7" fmla="*/ 1516251 h 1932122"/>
              <a:gd name="connsiteX8" fmla="*/ 408121 w 1578243"/>
              <a:gd name="connsiteY8" fmla="*/ 1066800 h 1932122"/>
              <a:gd name="connsiteX9" fmla="*/ 206643 w 1578243"/>
              <a:gd name="connsiteY9" fmla="*/ 663844 h 1932122"/>
              <a:gd name="connsiteX10" fmla="*/ 82657 w 1578243"/>
              <a:gd name="connsiteY10" fmla="*/ 322882 h 1932122"/>
              <a:gd name="connsiteX11" fmla="*/ 222142 w 1578243"/>
              <a:gd name="connsiteY11" fmla="*/ 12915 h 1932122"/>
              <a:gd name="connsiteX12" fmla="*/ 1400013 w 1578243"/>
              <a:gd name="connsiteY12" fmla="*/ 384875 h 19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243" h="1932122">
                <a:moveTo>
                  <a:pt x="1400013" y="384875"/>
                </a:moveTo>
                <a:cubicBezTo>
                  <a:pt x="1578243" y="514028"/>
                  <a:pt x="1299274" y="650929"/>
                  <a:pt x="1291525" y="787831"/>
                </a:cubicBezTo>
                <a:cubicBezTo>
                  <a:pt x="1283776" y="924733"/>
                  <a:pt x="1322522" y="1090048"/>
                  <a:pt x="1353518" y="1206285"/>
                </a:cubicBezTo>
                <a:cubicBezTo>
                  <a:pt x="1384515" y="1322522"/>
                  <a:pt x="1529165" y="1405180"/>
                  <a:pt x="1477504" y="1485254"/>
                </a:cubicBezTo>
                <a:cubicBezTo>
                  <a:pt x="1425843" y="1565328"/>
                  <a:pt x="1195952" y="1622156"/>
                  <a:pt x="1043552" y="1686732"/>
                </a:cubicBezTo>
                <a:cubicBezTo>
                  <a:pt x="891152" y="1751308"/>
                  <a:pt x="712921" y="1841715"/>
                  <a:pt x="563104" y="1872712"/>
                </a:cubicBezTo>
                <a:cubicBezTo>
                  <a:pt x="413287" y="1903709"/>
                  <a:pt x="206643" y="1932122"/>
                  <a:pt x="144650" y="1872712"/>
                </a:cubicBezTo>
                <a:cubicBezTo>
                  <a:pt x="82657" y="1813302"/>
                  <a:pt x="147233" y="1650570"/>
                  <a:pt x="191145" y="1516251"/>
                </a:cubicBezTo>
                <a:cubicBezTo>
                  <a:pt x="235057" y="1381932"/>
                  <a:pt x="405538" y="1208868"/>
                  <a:pt x="408121" y="1066800"/>
                </a:cubicBezTo>
                <a:cubicBezTo>
                  <a:pt x="410704" y="924732"/>
                  <a:pt x="260887" y="787830"/>
                  <a:pt x="206643" y="663844"/>
                </a:cubicBezTo>
                <a:cubicBezTo>
                  <a:pt x="152399" y="539858"/>
                  <a:pt x="80074" y="431370"/>
                  <a:pt x="82657" y="322882"/>
                </a:cubicBezTo>
                <a:cubicBezTo>
                  <a:pt x="85240" y="214394"/>
                  <a:pt x="0" y="0"/>
                  <a:pt x="222142" y="12915"/>
                </a:cubicBezTo>
                <a:cubicBezTo>
                  <a:pt x="444284" y="25830"/>
                  <a:pt x="1221783" y="255722"/>
                  <a:pt x="1400013" y="3848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880599" y="3904456"/>
            <a:ext cx="1309607" cy="966061"/>
          </a:xfrm>
          <a:custGeom>
            <a:avLst/>
            <a:gdLst>
              <a:gd name="connsiteX0" fmla="*/ 1226949 w 1309607"/>
              <a:gd name="connsiteY0" fmla="*/ 493363 h 966061"/>
              <a:gd name="connsiteX1" fmla="*/ 947979 w 1309607"/>
              <a:gd name="connsiteY1" fmla="*/ 818827 h 966061"/>
              <a:gd name="connsiteX2" fmla="*/ 514027 w 1309607"/>
              <a:gd name="connsiteY2" fmla="*/ 958312 h 966061"/>
              <a:gd name="connsiteX3" fmla="*/ 235057 w 1309607"/>
              <a:gd name="connsiteY3" fmla="*/ 772332 h 966061"/>
              <a:gd name="connsiteX4" fmla="*/ 18081 w 1309607"/>
              <a:gd name="connsiteY4" fmla="*/ 353878 h 966061"/>
              <a:gd name="connsiteX5" fmla="*/ 126569 w 1309607"/>
              <a:gd name="connsiteY5" fmla="*/ 198895 h 966061"/>
              <a:gd name="connsiteX6" fmla="*/ 452033 w 1309607"/>
              <a:gd name="connsiteY6" fmla="*/ 43912 h 966061"/>
              <a:gd name="connsiteX7" fmla="*/ 1226949 w 1309607"/>
              <a:gd name="connsiteY7" fmla="*/ 493363 h 96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607" h="966061">
                <a:moveTo>
                  <a:pt x="1226949" y="493363"/>
                </a:moveTo>
                <a:cubicBezTo>
                  <a:pt x="1309607" y="622515"/>
                  <a:pt x="1066799" y="741336"/>
                  <a:pt x="947979" y="818827"/>
                </a:cubicBezTo>
                <a:cubicBezTo>
                  <a:pt x="829159" y="896319"/>
                  <a:pt x="632847" y="966061"/>
                  <a:pt x="514027" y="958312"/>
                </a:cubicBezTo>
                <a:cubicBezTo>
                  <a:pt x="395207" y="950563"/>
                  <a:pt x="317715" y="873071"/>
                  <a:pt x="235057" y="772332"/>
                </a:cubicBezTo>
                <a:cubicBezTo>
                  <a:pt x="152399" y="671593"/>
                  <a:pt x="36162" y="449451"/>
                  <a:pt x="18081" y="353878"/>
                </a:cubicBezTo>
                <a:cubicBezTo>
                  <a:pt x="0" y="258305"/>
                  <a:pt x="54244" y="250556"/>
                  <a:pt x="126569" y="198895"/>
                </a:cubicBezTo>
                <a:cubicBezTo>
                  <a:pt x="198894" y="147234"/>
                  <a:pt x="263470" y="0"/>
                  <a:pt x="452033" y="43912"/>
                </a:cubicBezTo>
                <a:cubicBezTo>
                  <a:pt x="640596" y="87824"/>
                  <a:pt x="1144291" y="364211"/>
                  <a:pt x="1226949" y="49336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4206" y="4573467"/>
            <a:ext cx="891152" cy="854989"/>
          </a:xfrm>
          <a:custGeom>
            <a:avLst/>
            <a:gdLst>
              <a:gd name="connsiteX0" fmla="*/ 601850 w 891152"/>
              <a:gd name="connsiteY0" fmla="*/ 18081 h 854989"/>
              <a:gd name="connsiteX1" fmla="*/ 400372 w 891152"/>
              <a:gd name="connsiteY1" fmla="*/ 157566 h 854989"/>
              <a:gd name="connsiteX2" fmla="*/ 167898 w 891152"/>
              <a:gd name="connsiteY2" fmla="*/ 188562 h 854989"/>
              <a:gd name="connsiteX3" fmla="*/ 28413 w 891152"/>
              <a:gd name="connsiteY3" fmla="*/ 297050 h 854989"/>
              <a:gd name="connsiteX4" fmla="*/ 12915 w 891152"/>
              <a:gd name="connsiteY4" fmla="*/ 498528 h 854989"/>
              <a:gd name="connsiteX5" fmla="*/ 105905 w 891152"/>
              <a:gd name="connsiteY5" fmla="*/ 777498 h 854989"/>
              <a:gd name="connsiteX6" fmla="*/ 260888 w 891152"/>
              <a:gd name="connsiteY6" fmla="*/ 839491 h 854989"/>
              <a:gd name="connsiteX7" fmla="*/ 431369 w 891152"/>
              <a:gd name="connsiteY7" fmla="*/ 684508 h 854989"/>
              <a:gd name="connsiteX8" fmla="*/ 617349 w 891152"/>
              <a:gd name="connsiteY8" fmla="*/ 483030 h 854989"/>
              <a:gd name="connsiteX9" fmla="*/ 880820 w 891152"/>
              <a:gd name="connsiteY9" fmla="*/ 80074 h 854989"/>
              <a:gd name="connsiteX10" fmla="*/ 555356 w 891152"/>
              <a:gd name="connsiteY10" fmla="*/ 49078 h 854989"/>
              <a:gd name="connsiteX11" fmla="*/ 601850 w 891152"/>
              <a:gd name="connsiteY11" fmla="*/ 18081 h 85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152" h="854989">
                <a:moveTo>
                  <a:pt x="601850" y="18081"/>
                </a:moveTo>
                <a:cubicBezTo>
                  <a:pt x="576019" y="36162"/>
                  <a:pt x="472697" y="129153"/>
                  <a:pt x="400372" y="157566"/>
                </a:cubicBezTo>
                <a:cubicBezTo>
                  <a:pt x="328047" y="185979"/>
                  <a:pt x="229891" y="165315"/>
                  <a:pt x="167898" y="188562"/>
                </a:cubicBezTo>
                <a:cubicBezTo>
                  <a:pt x="105905" y="211809"/>
                  <a:pt x="54243" y="245389"/>
                  <a:pt x="28413" y="297050"/>
                </a:cubicBezTo>
                <a:cubicBezTo>
                  <a:pt x="2583" y="348711"/>
                  <a:pt x="0" y="418453"/>
                  <a:pt x="12915" y="498528"/>
                </a:cubicBezTo>
                <a:cubicBezTo>
                  <a:pt x="25830" y="578603"/>
                  <a:pt x="64576" y="720671"/>
                  <a:pt x="105905" y="777498"/>
                </a:cubicBezTo>
                <a:cubicBezTo>
                  <a:pt x="147234" y="834325"/>
                  <a:pt x="206644" y="854989"/>
                  <a:pt x="260888" y="839491"/>
                </a:cubicBezTo>
                <a:cubicBezTo>
                  <a:pt x="315132" y="823993"/>
                  <a:pt x="371959" y="743918"/>
                  <a:pt x="431369" y="684508"/>
                </a:cubicBezTo>
                <a:cubicBezTo>
                  <a:pt x="490779" y="625098"/>
                  <a:pt x="542441" y="583769"/>
                  <a:pt x="617349" y="483030"/>
                </a:cubicBezTo>
                <a:cubicBezTo>
                  <a:pt x="692257" y="382291"/>
                  <a:pt x="891152" y="152399"/>
                  <a:pt x="880820" y="80074"/>
                </a:cubicBezTo>
                <a:cubicBezTo>
                  <a:pt x="870488" y="7749"/>
                  <a:pt x="604434" y="54244"/>
                  <a:pt x="555356" y="49078"/>
                </a:cubicBezTo>
                <a:cubicBezTo>
                  <a:pt x="506278" y="43912"/>
                  <a:pt x="627681" y="0"/>
                  <a:pt x="601850" y="1808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80406" y="5580856"/>
            <a:ext cx="59436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পাখনার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1980406" y="2590975"/>
            <a:ext cx="4495800" cy="1999281"/>
          </a:xfrm>
          <a:custGeom>
            <a:avLst/>
            <a:gdLst>
              <a:gd name="connsiteX0" fmla="*/ 4497092 w 4497092"/>
              <a:gd name="connsiteY0" fmla="*/ 0 h 1999281"/>
              <a:gd name="connsiteX1" fmla="*/ 2583 w 4497092"/>
              <a:gd name="connsiteY1" fmla="*/ 945396 h 1999281"/>
              <a:gd name="connsiteX2" fmla="*/ 4481594 w 4497092"/>
              <a:gd name="connsiteY2" fmla="*/ 1999281 h 19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092" h="1999281">
                <a:moveTo>
                  <a:pt x="4497092" y="0"/>
                </a:moveTo>
                <a:cubicBezTo>
                  <a:pt x="2251129" y="306091"/>
                  <a:pt x="5166" y="612183"/>
                  <a:pt x="2583" y="945396"/>
                </a:cubicBezTo>
                <a:cubicBezTo>
                  <a:pt x="0" y="1278609"/>
                  <a:pt x="2240797" y="1638945"/>
                  <a:pt x="4481594" y="199928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6477498" y="2590975"/>
            <a:ext cx="2437108" cy="1999281"/>
          </a:xfrm>
          <a:custGeom>
            <a:avLst/>
            <a:gdLst>
              <a:gd name="connsiteX0" fmla="*/ 4497092 w 4497092"/>
              <a:gd name="connsiteY0" fmla="*/ 0 h 1999281"/>
              <a:gd name="connsiteX1" fmla="*/ 2583 w 4497092"/>
              <a:gd name="connsiteY1" fmla="*/ 945396 h 1999281"/>
              <a:gd name="connsiteX2" fmla="*/ 4481594 w 4497092"/>
              <a:gd name="connsiteY2" fmla="*/ 1999281 h 19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092" h="1999281">
                <a:moveTo>
                  <a:pt x="4497092" y="0"/>
                </a:moveTo>
                <a:cubicBezTo>
                  <a:pt x="2251129" y="306091"/>
                  <a:pt x="5166" y="612183"/>
                  <a:pt x="2583" y="945396"/>
                </a:cubicBezTo>
                <a:cubicBezTo>
                  <a:pt x="0" y="1278609"/>
                  <a:pt x="2240797" y="1638945"/>
                  <a:pt x="4481594" y="199928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04206" y="5580856"/>
            <a:ext cx="6345264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লেজের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828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3606" y="5924470"/>
            <a:ext cx="79629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885406" y="65111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2406" y="454263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466056"/>
            <a:ext cx="7493000" cy="41910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8" y="1313656"/>
            <a:ext cx="8084718" cy="4520273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08805" y="1312016"/>
            <a:ext cx="8399007" cy="5259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618456"/>
            <a:ext cx="4389986" cy="35052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618456"/>
            <a:ext cx="4247357" cy="346189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675606" y="5352256"/>
            <a:ext cx="6705600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2406" y="606663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1" y="1542256"/>
            <a:ext cx="3106755" cy="160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06" y="1542256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2" y="3638199"/>
            <a:ext cx="3106754" cy="187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7" y="1542256"/>
            <a:ext cx="2667000" cy="160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6" y="3218656"/>
            <a:ext cx="4418330" cy="248531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913606" y="5856367"/>
            <a:ext cx="77724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6"/>
            <a:ext cx="28194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06" y="1466056"/>
            <a:ext cx="2971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06" y="1542256"/>
            <a:ext cx="2857500" cy="1752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7" y="4133056"/>
            <a:ext cx="2776129" cy="17463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 descr="black-tiger-prawn-500x500.jpg"/>
          <p:cNvPicPr>
            <a:picLocks noChangeAspect="1"/>
          </p:cNvPicPr>
          <p:nvPr/>
        </p:nvPicPr>
        <p:blipFill>
          <a:blip r:embed="rId6"/>
          <a:srcRect t="11600" b="16400"/>
          <a:stretch>
            <a:fillRect/>
          </a:stretch>
        </p:blipFill>
        <p:spPr>
          <a:xfrm>
            <a:off x="3480343" y="4133056"/>
            <a:ext cx="2767263" cy="1752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1_8_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806" y="4133056"/>
            <a:ext cx="2743200" cy="17463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961606" y="3393678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7206" y="3393678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006" y="6038056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বাগদা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006" y="5984478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গলদা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8406" y="5984478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কালিবাউশ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006" y="3393678"/>
            <a:ext cx="16002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2406" y="606663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6191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2406" y="530463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মিশ্রচাষ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" y="5515848"/>
            <a:ext cx="8534400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মিশ্রচাষ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468738"/>
            <a:ext cx="7048500" cy="3959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7038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07" y="1389856"/>
            <a:ext cx="4038600" cy="236455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3" y="3819960"/>
            <a:ext cx="4409393" cy="2682659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06" y="3819959"/>
            <a:ext cx="4051065" cy="2682659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6" y="1389855"/>
            <a:ext cx="4434230" cy="236455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742406" y="475456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006" y="33710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পাঙ্গাস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80906" y="335829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কার্প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1806" y="64952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সরপুটি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1406" y="64190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তেলাপিয়া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2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006" y="5276056"/>
            <a:ext cx="73152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নামগুলি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নামগুলি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4266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06" y="1333500"/>
            <a:ext cx="5986616" cy="38663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82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3606" y="464144"/>
            <a:ext cx="3810000" cy="97571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9980" y="4437856"/>
            <a:ext cx="4399823" cy="20798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কাস্তুল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এসইএসডিপি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মোবাইলঃ০1734494949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Email:zahidulislamict1991</a:t>
            </a: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781" y="458270"/>
            <a:ext cx="3322425" cy="90160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406" y="4139756"/>
            <a:ext cx="3679852" cy="250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2900" b="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5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900" b="1" dirty="0">
                <a:latin typeface="NikoshBAN" pitchFamily="2" charset="0"/>
                <a:cs typeface="NikoshBAN" pitchFamily="2" charset="0"/>
              </a:rPr>
              <a:t>পঞ্চম অধ্যায়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- 8 </a:t>
            </a: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20/০১/২০২১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19794" y="639940"/>
            <a:ext cx="0" cy="4943716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1"/>
          <p:cNvSpPr txBox="1">
            <a:spLocks/>
          </p:cNvSpPr>
          <p:nvPr/>
        </p:nvSpPr>
        <p:spPr>
          <a:xfrm>
            <a:off x="3464937" y="6571456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08689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27842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2" y="1389856"/>
            <a:ext cx="2369264" cy="2971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60" y="1313656"/>
            <a:ext cx="20940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9871" y="639178"/>
            <a:ext cx="3199871" cy="750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958" y="159101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958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958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800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9800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ফুলকার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958" y="343498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9959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ভেটকি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959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চিতল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9801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ছুড়ি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9801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79900" y="5276056"/>
            <a:ext cx="4639813" cy="1279878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906" y="5276056"/>
            <a:ext cx="4799807" cy="1286358"/>
          </a:xfrm>
          <a:prstGeom prst="rect">
            <a:avLst/>
          </a:prstGeom>
        </p:spPr>
      </p:pic>
      <p:sp>
        <p:nvSpPr>
          <p:cNvPr id="15" name="Footer Placeholder 18"/>
          <p:cNvSpPr txBox="1">
            <a:spLocks/>
          </p:cNvSpPr>
          <p:nvPr/>
        </p:nvSpPr>
        <p:spPr>
          <a:xfrm>
            <a:off x="3769737" y="6492959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405" y="535782"/>
            <a:ext cx="3048000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5" y="1450181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004" y="205978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004" y="259318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9331" y="2609056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9330" y="205978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005" y="3503116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005" y="411718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কালিবাউশ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005" y="465058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9331" y="465058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9331" y="411718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তেলাপিয়া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37605" y="5412581"/>
            <a:ext cx="44196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205" y="5412581"/>
            <a:ext cx="4572000" cy="1225373"/>
          </a:xfrm>
          <a:prstGeom prst="rect">
            <a:avLst/>
          </a:prstGeom>
        </p:spPr>
      </p:pic>
      <p:sp>
        <p:nvSpPr>
          <p:cNvPr id="15" name="Footer Placeholder 18"/>
          <p:cNvSpPr txBox="1">
            <a:spLocks/>
          </p:cNvSpPr>
          <p:nvPr/>
        </p:nvSpPr>
        <p:spPr>
          <a:xfrm>
            <a:off x="3961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38889" t="28955" r="11111" b="37037"/>
          <a:stretch>
            <a:fillRect/>
          </a:stretch>
        </p:blipFill>
        <p:spPr>
          <a:xfrm>
            <a:off x="1447006" y="1373981"/>
            <a:ext cx="6705600" cy="438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047206" y="551656"/>
            <a:ext cx="33528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807" y="5885656"/>
            <a:ext cx="7848599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4190206" y="65714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206" y="2410996"/>
            <a:ext cx="5612959" cy="22554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3" y="323056"/>
            <a:ext cx="8926773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1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5" y="1178267"/>
            <a:ext cx="4381501" cy="2649989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178267"/>
            <a:ext cx="4219119" cy="2649989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3889216"/>
            <a:ext cx="4219119" cy="27432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7" y="3904456"/>
            <a:ext cx="4359599" cy="2698115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437606" y="475456"/>
            <a:ext cx="48006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29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124200" y="65111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4" y="1389856"/>
            <a:ext cx="4326782" cy="2602139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89856"/>
            <a:ext cx="4343400" cy="260214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4056856"/>
            <a:ext cx="4343400" cy="2507236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4078000"/>
            <a:ext cx="4343400" cy="2486092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751806" y="627856"/>
            <a:ext cx="601980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006" y="896282"/>
            <a:ext cx="7467600" cy="201757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406" y="3825279"/>
            <a:ext cx="8153400" cy="116853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48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8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352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142205" y="704057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85006" y="1694656"/>
            <a:ext cx="8382000" cy="4876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সম্পর্কে বলতে পারবে।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লোনা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সম্পর্কে বর্ণনা করতে পারবে।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18606" y="512207"/>
            <a:ext cx="4191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611" y="5856367"/>
            <a:ext cx="8001795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1626151"/>
            <a:ext cx="4631390" cy="4030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626151"/>
            <a:ext cx="4381500" cy="4030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" y="1618456"/>
            <a:ext cx="4457700" cy="41148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59" y="1601858"/>
            <a:ext cx="4281747" cy="413139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70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 txBox="1">
            <a:spLocks/>
          </p:cNvSpPr>
          <p:nvPr/>
        </p:nvSpPr>
        <p:spPr>
          <a:xfrm>
            <a:off x="34282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06" y="1466056"/>
            <a:ext cx="4418807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6"/>
            <a:ext cx="4191000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666206" y="530463"/>
            <a:ext cx="4191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5" y="1466056"/>
            <a:ext cx="4211321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06" y="1466056"/>
            <a:ext cx="4419203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828007" y="5580856"/>
            <a:ext cx="5791199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9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237456"/>
            <a:ext cx="28194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6" y="1237456"/>
            <a:ext cx="2971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6" y="1237456"/>
            <a:ext cx="27432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6" y="3066256"/>
            <a:ext cx="2667000" cy="17145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6" y="3066256"/>
            <a:ext cx="2971800" cy="17145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3142456"/>
            <a:ext cx="2753392" cy="1638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4895056"/>
            <a:ext cx="2753393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6" y="4895056"/>
            <a:ext cx="2971800" cy="18479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6" y="4895057"/>
            <a:ext cx="2667000" cy="18287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1851531" y="253285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3731" y="254303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4131" y="254303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কৈ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6731" y="437183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9131" y="634285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66406" y="436165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মাগুর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006" y="627683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শোল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56931" y="437183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খলিশা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61731" y="6276836"/>
            <a:ext cx="96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23548" y="454263"/>
            <a:ext cx="66814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স্বাদু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মাছ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16066</TotalTime>
  <Words>484</Words>
  <Application>Microsoft Office PowerPoint</Application>
  <PresentationFormat>Custom</PresentationFormat>
  <Paragraphs>136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7B56N72</cp:lastModifiedBy>
  <cp:revision>2038</cp:revision>
  <dcterms:created xsi:type="dcterms:W3CDTF">2006-08-16T00:00:00Z</dcterms:created>
  <dcterms:modified xsi:type="dcterms:W3CDTF">2021-01-21T09:21:57Z</dcterms:modified>
</cp:coreProperties>
</file>