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74" r:id="rId6"/>
    <p:sldId id="273" r:id="rId7"/>
    <p:sldId id="272" r:id="rId8"/>
    <p:sldId id="276" r:id="rId9"/>
    <p:sldId id="281" r:id="rId10"/>
    <p:sldId id="271" r:id="rId11"/>
    <p:sldId id="270" r:id="rId12"/>
    <p:sldId id="277" r:id="rId13"/>
    <p:sldId id="269" r:id="rId14"/>
    <p:sldId id="268" r:id="rId15"/>
    <p:sldId id="267" r:id="rId16"/>
    <p:sldId id="280" r:id="rId17"/>
    <p:sldId id="279" r:id="rId18"/>
    <p:sldId id="265" r:id="rId19"/>
    <p:sldId id="263" r:id="rId20"/>
    <p:sldId id="262" r:id="rId21"/>
    <p:sldId id="261" r:id="rId22"/>
    <p:sldId id="260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7740" y="1906074"/>
            <a:ext cx="76251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ln>
                  <a:solidFill>
                    <a:srgbClr val="FFFF00"/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sz="19900" dirty="0">
                <a:ln>
                  <a:solidFill>
                    <a:srgbClr val="FFFF00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0847" y="243552"/>
            <a:ext cx="675080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 কিছু ভাইরাস</a:t>
            </a:r>
            <a:endParaRPr lang="en-US" sz="6600" dirty="0"/>
          </a:p>
        </p:txBody>
      </p:sp>
      <p:pic>
        <p:nvPicPr>
          <p:cNvPr id="7" name="Picture 6" descr="virus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55" y="1752599"/>
            <a:ext cx="3581400" cy="48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virus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966" y="1752598"/>
            <a:ext cx="3738661" cy="48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virus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0963" y="1752599"/>
            <a:ext cx="3812146" cy="48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033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871767"/>
            <a:ext cx="6096000" cy="424731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স্টোন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Stone)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‍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ভিয়েনা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সিআই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CIH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ফোল্ডার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Folder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),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৫।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Trojan Horse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199" y="540913"/>
            <a:ext cx="11654971" cy="11079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অতি পরিচিত কিছু ভাইরা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0" y="1871766"/>
            <a:ext cx="2667000" cy="424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44" y="1871767"/>
            <a:ext cx="2667000" cy="4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29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7435" y="284055"/>
            <a:ext cx="628489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6" y="1744620"/>
            <a:ext cx="5434766" cy="4524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93" y="1762999"/>
            <a:ext cx="6143221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তোমার পরিচিত দুটি ভাইরা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লিখ 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41320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5433" y="1724653"/>
            <a:ext cx="8030818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 কাজকে ধীরগতি সম্পন্ন করে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55045" y="3065420"/>
            <a:ext cx="9118509" cy="64633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কাজ করার সময়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Hacked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হতে পারে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791495" y="121276"/>
            <a:ext cx="6455535" cy="830997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যেভাবে ক্ষতি করে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5046" y="3874511"/>
            <a:ext cx="911850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করার সময় হঠাৎ অবাঞ্ছিত বার্তা প্রদর্শন করে।</a:t>
            </a:r>
            <a:endParaRPr lang="en-US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14330" y="5184041"/>
            <a:ext cx="8163340" cy="707886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মনিটরের ডিসপ্লেকে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Corrupt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3555" y="121276"/>
            <a:ext cx="146967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458" y="102423"/>
            <a:ext cx="146967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458" y="5002135"/>
            <a:ext cx="146967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3555" y="5002134"/>
            <a:ext cx="146967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9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162057"/>
            <a:ext cx="11524343" cy="830997"/>
          </a:xfrm>
          <a:prstGeom prst="rect">
            <a:avLst/>
          </a:prstGeom>
          <a:solidFill>
            <a:srgbClr val="00206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 যেভাবে ভাইরাসে আক্রান্ত হয় - </a:t>
            </a:r>
            <a:endParaRPr lang="en-US" sz="4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fa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7649" y="5266940"/>
            <a:ext cx="14351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hffgh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8953" y="1209093"/>
            <a:ext cx="1453796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xternal-hdd-cas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7649" y="3759774"/>
            <a:ext cx="1447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etter_compu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57649" y="2407440"/>
            <a:ext cx="1435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96887" y="1387475"/>
            <a:ext cx="9664544" cy="8985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ইন্টারনেট থেকে সফটওয়্যার ডাউনলোড করলে।</a:t>
            </a:r>
            <a:endParaRPr lang="en-US" sz="4000" dirty="0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496887" y="5266940"/>
            <a:ext cx="9664544" cy="10683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bn-BD" sz="3200" dirty="0">
                <a:latin typeface="NikoshBAN" pitchFamily="2" charset="0"/>
                <a:cs typeface="NikoshBAN" pitchFamily="2" charset="0"/>
              </a:rPr>
              <a:t>ভাইরাস আছে এমন পেনড্রাইভ / ডিস্ক থেকে ফাইল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কপি করলে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87" y="2601530"/>
            <a:ext cx="9664544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ইন্টারনেটের মাধ্যমে ই-মেইল গ্রহন করলে।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888" y="3843414"/>
            <a:ext cx="9664544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মোবাইল মেমোরি ব্যবহার করলে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1605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ounded Rectangle 2"/>
          <p:cNvGrpSpPr>
            <a:grpSpLocks/>
          </p:cNvGrpSpPr>
          <p:nvPr/>
        </p:nvGrpSpPr>
        <p:grpSpPr bwMode="auto">
          <a:xfrm>
            <a:off x="1627030" y="377778"/>
            <a:ext cx="8959403" cy="1352550"/>
            <a:chOff x="649" y="768"/>
            <a:chExt cx="4093" cy="852"/>
          </a:xfrm>
          <a:solidFill>
            <a:schemeClr val="accent5">
              <a:lumMod val="50000"/>
            </a:schemeClr>
          </a:solidFill>
        </p:grpSpPr>
        <p:pic>
          <p:nvPicPr>
            <p:cNvPr id="4" name="Rounded Rectangl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9" y="768"/>
              <a:ext cx="4093" cy="8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710" y="827"/>
              <a:ext cx="3979" cy="7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ভাইরাসের ক্ষতিকারক দিক</a:t>
              </a:r>
              <a:endPara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24248" y="2034859"/>
            <a:ext cx="10534918" cy="45243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বায়োসের কার্যক্রম স্থগিত করে দেয় 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কম্পিউটারের কার্যক্রম স্থগিত করে দেয়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হার্ডওয়্যারের ক্ষতি করতে পারে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মুল্যবান প্রোগ্রাম ও ডাটা নষ্ট করে দিতে পারে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34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743" y="217795"/>
            <a:ext cx="6589077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1814" y="1868884"/>
            <a:ext cx="6079171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8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 ? </a:t>
            </a:r>
            <a:endParaRPr lang="en-US" sz="8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868885"/>
            <a:ext cx="4765183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8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2911" y="1621596"/>
            <a:ext cx="7619996" cy="378565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এন্টিভাইরাস ব্যবহার করা।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সিস্টেম ভাইরাস দ্বারা আক্রান্ত হলে এটি নির্মুল করা।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আবিস্কৃত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Update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76400" y="329189"/>
            <a:ext cx="835624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উপায়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621595"/>
            <a:ext cx="3799268" cy="40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4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7299" y="225714"/>
            <a:ext cx="9702621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ভাইরাসমুক্ত রাখার উপায়</a:t>
            </a:r>
            <a:endParaRPr lang="en-US" sz="4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043192" y="1312395"/>
            <a:ext cx="5170714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প্রোগ্রাম ব্যবহার করা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043192" y="5562600"/>
            <a:ext cx="5504104" cy="1077218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এগুলোর কোন একটি কিনে এবং বিনামুল্যে ব্যবহার করতে হয়।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l="18817" t="2585" r="17526" b="4732"/>
          <a:stretch>
            <a:fillRect/>
          </a:stretch>
        </p:blipFill>
        <p:spPr bwMode="auto">
          <a:xfrm>
            <a:off x="1094711" y="2188369"/>
            <a:ext cx="1429551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659" y="2244724"/>
            <a:ext cx="143761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 l="17741" t="2583" r="20107" b="2795"/>
          <a:stretch>
            <a:fillRect/>
          </a:stretch>
        </p:blipFill>
        <p:spPr bwMode="auto">
          <a:xfrm>
            <a:off x="5164432" y="2282824"/>
            <a:ext cx="143438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 l="27290" t="7333" r="22128" b="15677"/>
          <a:stretch>
            <a:fillRect/>
          </a:stretch>
        </p:blipFill>
        <p:spPr bwMode="auto">
          <a:xfrm>
            <a:off x="3211660" y="3945731"/>
            <a:ext cx="143761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rcRect l="15891" r="4372" b="13635"/>
          <a:stretch>
            <a:fillRect/>
          </a:stretch>
        </p:blipFill>
        <p:spPr bwMode="auto">
          <a:xfrm>
            <a:off x="5164432" y="3945731"/>
            <a:ext cx="140694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3192" y="3859214"/>
            <a:ext cx="1481070" cy="153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851375" y="1516297"/>
            <a:ext cx="4997188" cy="51398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কয়েকটি এন্টিভাইরাস প্রোগ্রাম</a:t>
            </a:r>
          </a:p>
          <a:p>
            <a:pPr algn="ctr">
              <a:defRPr/>
            </a:pPr>
            <a:endParaRPr lang="bn-BD" sz="2000" b="1" u="sng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১। আভাস্ট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Avast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bn-BD" sz="36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২। এভিজি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AVG)</a:t>
            </a:r>
            <a:endParaRPr lang="bn-BD" sz="36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৩। নরটন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Norton)</a:t>
            </a:r>
            <a:endParaRPr lang="bn-BD" sz="36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 ক্যাসপারেস্কি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Kaspersky)</a:t>
            </a:r>
            <a:endParaRPr lang="bn-BD" sz="32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 অ্যাভেইরা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Avira)</a:t>
            </a:r>
            <a:endParaRPr lang="bn-BD" sz="36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 পান্ডা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Panda)</a:t>
            </a:r>
            <a:endParaRPr lang="bn-BD" sz="36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 বিটডিফেন্ডার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Bitdefender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bn-BD" sz="36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 আরো অনেক ......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8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1223493" y="856445"/>
            <a:ext cx="5370491" cy="5499278"/>
          </a:xfrm>
          <a:prstGeom prst="rightArrow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6000" dirty="0">
                <a:latin typeface="Nikosh" panose="02000000000000000000" pitchFamily="2" charset="0"/>
                <a:cs typeface="Nikosh" panose="02000000000000000000" pitchFamily="2" charset="0"/>
              </a:rPr>
              <a:t>এখানে একটি ভিডিও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33759"/>
              </p:ext>
            </p:extLst>
          </p:nvPr>
        </p:nvGraphicFramePr>
        <p:xfrm>
          <a:off x="3302000" y="2992438"/>
          <a:ext cx="12199938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2174400" imgH="437760" progId="Package">
                  <p:embed/>
                </p:oleObj>
              </mc:Choice>
              <mc:Fallback>
                <p:oleObj name="Packager Shell Object" showAsIcon="1" r:id="rId3" imgW="2174400" imgH="437760" progId="Package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992438"/>
                        <a:ext cx="12199938" cy="225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38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76EF90C2-0147-4DEE-8F82-5F3834ECEE82}"/>
              </a:ext>
            </a:extLst>
          </p:cNvPr>
          <p:cNvSpPr/>
          <p:nvPr/>
        </p:nvSpPr>
        <p:spPr>
          <a:xfrm>
            <a:off x="1438276" y="1436896"/>
            <a:ext cx="3500268" cy="3973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6B7737F-E2AA-4293-9AA1-BAAA881722A4}"/>
              </a:ext>
            </a:extLst>
          </p:cNvPr>
          <p:cNvSpPr/>
          <p:nvPr/>
        </p:nvSpPr>
        <p:spPr>
          <a:xfrm>
            <a:off x="1438275" y="1245704"/>
            <a:ext cx="3500268" cy="37406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11FD0-5E66-42EE-B018-84044D1A3AD1}"/>
              </a:ext>
            </a:extLst>
          </p:cNvPr>
          <p:cNvSpPr/>
          <p:nvPr/>
        </p:nvSpPr>
        <p:spPr>
          <a:xfrm>
            <a:off x="506438" y="450167"/>
            <a:ext cx="11282288" cy="5937382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15C4E-9943-4375-8582-EDDC92AA8034}"/>
              </a:ext>
            </a:extLst>
          </p:cNvPr>
          <p:cNvSpPr txBox="1"/>
          <p:nvPr/>
        </p:nvSpPr>
        <p:spPr>
          <a:xfrm>
            <a:off x="5289452" y="2164898"/>
            <a:ext cx="6120670" cy="36625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োস্তাফিজার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্দিকীয়া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০১৭১৬২৮১৫৬০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38CE19-EDEF-4FA1-9BA8-FBC7A2AA499F}"/>
              </a:ext>
            </a:extLst>
          </p:cNvPr>
          <p:cNvSpPr/>
          <p:nvPr/>
        </p:nvSpPr>
        <p:spPr>
          <a:xfrm>
            <a:off x="6096000" y="753649"/>
            <a:ext cx="3729244" cy="96361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8" name="Picture 55" descr="F:\Mosta Logo Pictur\picpic 570.jpg">
            <a:extLst>
              <a:ext uri="{FF2B5EF4-FFF2-40B4-BE49-F238E27FC236}">
                <a16:creationId xmlns:a16="http://schemas.microsoft.com/office/drawing/2014/main" id="{0506C916-9F61-4D16-A97B-AA3FFF0BD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87" y="1012874"/>
            <a:ext cx="3940208" cy="500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18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0930" y="217795"/>
            <a:ext cx="628489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687133"/>
            <a:ext cx="5883965" cy="43765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bn-BD" sz="7200" b="1" dirty="0">
                <a:latin typeface="NikoshBAN" pitchFamily="2" charset="0"/>
                <a:cs typeface="NikoshBAN" pitchFamily="2" charset="0"/>
              </a:rPr>
              <a:t>কম্পিউটার কিভাবে ভাইরাসমুক্ত রাখা যায় লিখ ?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687133"/>
            <a:ext cx="5550794" cy="44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7240" y="4057799"/>
            <a:ext cx="7916703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পরিচিত কয়টি ভাইরাসের উল্লেখ করা হয়েছে-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28463" y="39731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11590" y="308379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28463" y="2228307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728463" y="128195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7241" y="1350226"/>
            <a:ext cx="457632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58446" y="2273981"/>
            <a:ext cx="5976067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কে, কত সালে ভাইরাসের নামকরণ করেন?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7240" y="3109057"/>
            <a:ext cx="765544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কম্পিউটারের সিস্টেমের কাজকে কী করতে পারে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7239" y="4887510"/>
            <a:ext cx="7046107" cy="9541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bn-BD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টি 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bn-BD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            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(খ) </a:t>
            </a:r>
            <a:r>
              <a:rPr lang="bn-BD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 টি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(গ) </a:t>
            </a:r>
            <a:r>
              <a:rPr lang="bn-BD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 টি 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bn-BD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            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(ঘ) </a:t>
            </a:r>
            <a:r>
              <a:rPr lang="bn-BD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 টি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7239" y="5963442"/>
            <a:ext cx="3079209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∙(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3490" y="183671"/>
            <a:ext cx="5943600" cy="10447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3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930" y="217795"/>
            <a:ext cx="628489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72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72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596980"/>
            <a:ext cx="5847008" cy="4370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3678" y="1596980"/>
            <a:ext cx="5409127" cy="489364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কম্পিউটার ভাইরাসে আক্রান্ত বুঝার উপায় 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কি লিখে নিয়ে আসবে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1696" y="248699"/>
            <a:ext cx="417614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3800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3800" dirty="0">
              <a:ln>
                <a:solidFill>
                  <a:srgbClr val="FFFF00"/>
                </a:solidFill>
              </a:ln>
              <a:solidFill>
                <a:schemeClr val="accent4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0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2F7DA-E21E-4E14-B511-56571F2D2077}"/>
              </a:ext>
            </a:extLst>
          </p:cNvPr>
          <p:cNvSpPr/>
          <p:nvPr/>
        </p:nvSpPr>
        <p:spPr>
          <a:xfrm>
            <a:off x="504092" y="398255"/>
            <a:ext cx="11183815" cy="6061490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১৩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০/০১/২০২1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54">
            <a:extLst>
              <a:ext uri="{FF2B5EF4-FFF2-40B4-BE49-F238E27FC236}">
                <a16:creationId xmlns:a16="http://schemas.microsoft.com/office/drawing/2014/main" id="{89E14B50-DC69-4F36-9DA2-F695EF815ED6}"/>
              </a:ext>
            </a:extLst>
          </p:cNvPr>
          <p:cNvSpPr/>
          <p:nvPr/>
        </p:nvSpPr>
        <p:spPr>
          <a:xfrm>
            <a:off x="3866186" y="662867"/>
            <a:ext cx="41656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/>
              <a:t>পাঠের</a:t>
            </a:r>
            <a:r>
              <a:rPr lang="en-US" sz="4800" dirty="0"/>
              <a:t> </a:t>
            </a:r>
            <a:r>
              <a:rPr lang="en-US" sz="4800" dirty="0" err="1"/>
              <a:t>বিষয়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43073-74D5-4B98-BE56-369642545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1" y="1615009"/>
            <a:ext cx="3140583" cy="4096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229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3" y="3786388"/>
            <a:ext cx="5885645" cy="2884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3786388"/>
            <a:ext cx="5743976" cy="2884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957829"/>
            <a:ext cx="5743976" cy="2678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2" y="957830"/>
            <a:ext cx="5885645" cy="2678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625" y="101598"/>
            <a:ext cx="6259133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47822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9313" y="1468964"/>
            <a:ext cx="6233374" cy="1960036"/>
          </a:xfrm>
          <a:prstGeom prst="rect">
            <a:avLst/>
          </a:prstGeom>
          <a:solidFill>
            <a:srgbClr val="002060"/>
          </a:solidFill>
        </p:spPr>
        <p:txBody>
          <a:bodyPr wrap="none">
            <a:prstTxWarp prst="textDoubleWave1">
              <a:avLst>
                <a:gd name="adj1" fmla="val 8090"/>
                <a:gd name="adj2" fmla="val -2338"/>
              </a:avLst>
            </a:prstTxWarp>
            <a:spAutoFit/>
          </a:bodyPr>
          <a:lstStyle/>
          <a:p>
            <a:r>
              <a:rPr lang="bn-BD" sz="7200" b="1" spc="1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bn-BD" sz="5400" b="1" spc="1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bn-BD" sz="7200" b="1" spc="1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আ</a:t>
            </a:r>
            <a:r>
              <a:rPr lang="bn-BD" sz="5400" b="1" spc="1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জকের </a:t>
            </a:r>
            <a:r>
              <a:rPr lang="bn-BD" sz="7200" b="1" spc="1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</a:t>
            </a:r>
            <a:r>
              <a:rPr lang="bn-BD" sz="5400" b="1" spc="1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ঠের </a:t>
            </a:r>
            <a:r>
              <a:rPr lang="bn-BD" sz="7200" b="1" spc="1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bn-BD" sz="5400" b="1" spc="1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ষয়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9312" y="3904051"/>
            <a:ext cx="6233373" cy="1763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prstTxWarp prst="textDeflate">
              <a:avLst>
                <a:gd name="adj" fmla="val 21756"/>
              </a:avLst>
            </a:prstTxWarp>
            <a:spAutoFit/>
          </a:bodyPr>
          <a:lstStyle/>
          <a:p>
            <a:pPr lvl="0" defTabSz="914400"/>
            <a:r>
              <a:rPr lang="bn-BD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কম্পিউটার ভাইরাস 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58" y="4954183"/>
            <a:ext cx="2667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8" y="4954183"/>
            <a:ext cx="26670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8" y="150521"/>
            <a:ext cx="2667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58" y="150521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5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097" y="341289"/>
            <a:ext cx="528933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7200" b="1" u="sng" spc="150" dirty="0">
                <a:ln w="11430"/>
                <a:solidFill>
                  <a:schemeClr val="accent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</a:t>
            </a:r>
            <a:r>
              <a:rPr lang="bn-BD" sz="6000" b="1" u="sng" spc="150" dirty="0">
                <a:ln w="11430"/>
                <a:solidFill>
                  <a:schemeClr val="accent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খন ফল </a:t>
            </a:r>
            <a:endParaRPr lang="en-US" sz="6000" u="sng" dirty="0">
              <a:solidFill>
                <a:schemeClr val="accent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097" y="1701357"/>
            <a:ext cx="670037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BD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শিক্ষার্থীরা- </a:t>
            </a:r>
            <a:endParaRPr lang="en-US" sz="5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096" y="2941363"/>
            <a:ext cx="8409904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400" kern="1100" dirty="0">
                <a:ln w="0"/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NikoshBAN" pitchFamily="2" charset="0"/>
                <a:cs typeface="Nikosh" panose="02000000000000000000" pitchFamily="2" charset="0"/>
                <a:sym typeface="Wingdings"/>
              </a:rPr>
              <a:t>১। ভাইরাস কি তা বলতে পারবে।</a:t>
            </a:r>
            <a:endParaRPr lang="bn-BD" sz="4400" dirty="0">
              <a:ln w="0"/>
              <a:solidFill>
                <a:schemeClr val="accent1">
                  <a:lumMod val="25000"/>
                  <a:lumOff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097" y="4024432"/>
            <a:ext cx="976162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NikoshBAN" pitchFamily="2" charset="0"/>
                <a:cs typeface="Nikosh" panose="02000000000000000000" pitchFamily="2" charset="0"/>
                <a:sym typeface="Wingdings"/>
              </a:rPr>
              <a:t>২। ভাইরাসের ক্ষতিকারক দিক গুলো ব্যাখ্যা করতে পারবে।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096" y="5136227"/>
            <a:ext cx="1096757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৩। ভাইরাস থেকে মুক্তির উপায় কি কি </a:t>
            </a:r>
            <a:r>
              <a:rPr lang="bn-BD" sz="4400" kern="1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NikoshBAN" pitchFamily="2" charset="0"/>
                <a:cs typeface="Nikosh" panose="02000000000000000000" pitchFamily="2" charset="0"/>
                <a:sym typeface="Wingdings"/>
              </a:rPr>
              <a:t>তা বর্ণনা করতে পারবে।</a:t>
            </a:r>
            <a:endParaRPr lang="bn-BD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79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0766" y="4698151"/>
            <a:ext cx="10019764" cy="176663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যে প্রোগ্রাম কম্পিউটার মেমোরিতে গোপনে বিস্তার লাভ করে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মুল্যবান প্রোগ্রাম ও তথ্য নষ্ট করা ছাড়া ও কম্পিউটারকে অচল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করে দেয় , এ ধরনের প্রোগ্রামকেই ভাইরাস বলা হয়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5536" y="192060"/>
            <a:ext cx="802272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কম্পিউটার ভাইরাস কি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01" y="1735782"/>
            <a:ext cx="6890197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4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8375" y="4420672"/>
            <a:ext cx="7724105" cy="22119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32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প্রথম ক্ষতিকর কম্পিউটার ভাইরাসঃ 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Elk Cloner</a:t>
            </a:r>
          </a:p>
          <a:p>
            <a:pPr>
              <a:defRPr/>
            </a:pPr>
            <a:r>
              <a:rPr lang="bn-BD" sz="32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আবিস্কারঃ 	১৯৮২ সালে</a:t>
            </a:r>
          </a:p>
          <a:p>
            <a:pPr>
              <a:defRPr/>
            </a:pPr>
            <a:r>
              <a:rPr lang="bn-BD" sz="32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আবিস্কারকঃ 	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Richard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Skrenta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2303" y="32092"/>
            <a:ext cx="8468977" cy="837125"/>
          </a:xfrm>
          <a:prstGeom prst="rect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 ভাইরাসের ইতিহাস</a:t>
            </a:r>
            <a:endParaRPr lang="en-US" sz="4400" b="1" dirty="0">
              <a:solidFill>
                <a:srgbClr val="FFFF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0360" y="4420672"/>
            <a:ext cx="2993265" cy="221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375" y="975966"/>
            <a:ext cx="1118989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VIRUS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Vital Information and Resources Under siege.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-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তথ্যসমূহ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দখলে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নেওয়া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ক্ষতি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সাধন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8374" y="2194110"/>
            <a:ext cx="7724105" cy="1944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1980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এ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নামকরন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করেছেন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প্রখ্যাত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গবেষক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(University of New Haven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ফ্রেড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কোহেন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(Fred Cohen)</a:t>
            </a:r>
            <a:endParaRPr lang="en-US" sz="28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59" y="2266682"/>
            <a:ext cx="2993265" cy="1944710"/>
          </a:xfrm>
          <a:prstGeom prst="rect">
            <a:avLst/>
          </a:prstGeom>
          <a:ln w="127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2885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066" y="714375"/>
            <a:ext cx="7945514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28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কারণে বুঝা যাবে কম্পিউটার ভাইরাসে আক্রান্ত- </a:t>
            </a:r>
            <a:endParaRPr lang="en-US" sz="28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2222875"/>
            <a:ext cx="99583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মেমোরি কম দেখায়, ফলে গতি কমে গেলে।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908675"/>
            <a:ext cx="995837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চালু অবস্থায় অপ্রত্যাশিত বার্তা প্রদর্শিত হলে।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4" y="3594475"/>
            <a:ext cx="9958378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নতুন প্রোগ্রাম ইনস্টল করতে সময় বেশি লাগলে।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2" y="4270095"/>
            <a:ext cx="995837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৫। চলমান কাজে ফাইল বেশি জায়গা দখল করলে।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3" y="4966075"/>
            <a:ext cx="995837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৬। কম্পিউটার চালুর সময় শার্ট ডাউন বা কাজ করতে হঠাৎ বন্ধ হলে।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5" y="5651875"/>
            <a:ext cx="9953614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৭। ফোল্ডারে অবস্থিত ফাইলের নাম পরিবর্তিত হয়ে অন্য নাম ধারণ করলে।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1583483"/>
            <a:ext cx="9958377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ফাইল </a:t>
            </a:r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করতে সময় বেশি লাগলে।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48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357</TotalTime>
  <Words>637</Words>
  <Application>Microsoft Office PowerPoint</Application>
  <PresentationFormat>Widescreen</PresentationFormat>
  <Paragraphs>108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Nikosh</vt:lpstr>
      <vt:lpstr>NikoshBAN</vt:lpstr>
      <vt:lpstr>Times New Roman</vt:lpstr>
      <vt:lpstr>Wingdings</vt:lpstr>
      <vt:lpstr>Wingdings 3</vt:lpstr>
      <vt:lpstr>Slice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Mostafizar</cp:lastModifiedBy>
  <cp:revision>120</cp:revision>
  <dcterms:created xsi:type="dcterms:W3CDTF">2018-07-16T13:26:03Z</dcterms:created>
  <dcterms:modified xsi:type="dcterms:W3CDTF">2021-01-21T05:29:00Z</dcterms:modified>
</cp:coreProperties>
</file>