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4" r:id="rId2"/>
    <p:sldId id="265" r:id="rId3"/>
    <p:sldId id="266" r:id="rId4"/>
    <p:sldId id="269" r:id="rId5"/>
    <p:sldId id="260" r:id="rId6"/>
    <p:sldId id="261" r:id="rId7"/>
    <p:sldId id="262" r:id="rId8"/>
    <p:sldId id="259" r:id="rId9"/>
    <p:sldId id="256" r:id="rId10"/>
    <p:sldId id="258" r:id="rId11"/>
    <p:sldId id="257" r:id="rId12"/>
    <p:sldId id="268" r:id="rId13"/>
    <p:sldId id="263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338B6-8744-4AA3-A008-AC4C880E41D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58ADA-CE97-4C6A-8570-288D6A44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9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B3754-D71F-4402-AAB4-2F8A130F3B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4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8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4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7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2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6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8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9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8D95-DC55-420C-83D6-21B6A75107D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2ACB-2359-4890-9891-5AB86C6AE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8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1600201"/>
            <a:ext cx="8306873" cy="3079977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2780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98766"/>
            <a:ext cx="11900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গজ ভূমির দূরুত্ব হলে মানচিত্রের দূরুত্ব হবে = ১ ইঞ্চি  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৫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,,     ,,     ,,   ,, 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,,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,,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,,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১ ×   ৫ = ৫ ইঞ্চি  </a:t>
            </a:r>
          </a:p>
          <a:p>
            <a:pPr algn="ctr"/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ctr">
              <a:buAutoNum type="arabicPlain" startAt="5"/>
            </a:pP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অতএব স্কেল বা মাাপনীর দৈর্ঘ্য = ৫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6287" y="627797"/>
            <a:ext cx="1201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0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 flipV="1">
            <a:off x="1922848" y="4018209"/>
            <a:ext cx="8321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0256064" y="3469569"/>
            <a:ext cx="0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932809" y="3469569"/>
            <a:ext cx="0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945199" y="3745606"/>
            <a:ext cx="8321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932809" y="3469569"/>
            <a:ext cx="8321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616956" y="3469569"/>
            <a:ext cx="0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99035" y="3471286"/>
            <a:ext cx="0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065331" y="3456690"/>
            <a:ext cx="0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0234" y="3456690"/>
            <a:ext cx="0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7441" y="3456690"/>
            <a:ext cx="0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961648" y="3469569"/>
            <a:ext cx="0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59561" y="3486160"/>
            <a:ext cx="1626719" cy="28467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958159" y="3476188"/>
            <a:ext cx="1657523" cy="2741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295227" y="3734004"/>
            <a:ext cx="1673249" cy="2842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624182" y="3770833"/>
            <a:ext cx="1644994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499036" y="3480049"/>
            <a:ext cx="578542" cy="2539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937303" y="3757209"/>
            <a:ext cx="566260" cy="2584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065261" y="3754242"/>
            <a:ext cx="595122" cy="2616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630208" y="1249252"/>
            <a:ext cx="2675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মাপনী 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77694" y="4247307"/>
            <a:ext cx="3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07902" y="4247307"/>
            <a:ext cx="3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417333" y="4247307"/>
            <a:ext cx="3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076551" y="4247306"/>
            <a:ext cx="3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475796" y="4257706"/>
            <a:ext cx="819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গজ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18476" y="4250261"/>
            <a:ext cx="3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07371" y="4238382"/>
            <a:ext cx="3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396983" y="4226503"/>
            <a:ext cx="3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886595" y="4238382"/>
            <a:ext cx="39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37959" y="4257706"/>
            <a:ext cx="659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63268" y="631065"/>
            <a:ext cx="10444766" cy="555079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106792" y="4924065"/>
            <a:ext cx="2350501" cy="958120"/>
            <a:chOff x="5143049" y="4928338"/>
            <a:chExt cx="1300379" cy="1446550"/>
          </a:xfrm>
        </p:grpSpPr>
        <p:sp>
          <p:nvSpPr>
            <p:cNvPr id="59" name="TextBox 58"/>
            <p:cNvSpPr txBox="1"/>
            <p:nvPr/>
          </p:nvSpPr>
          <p:spPr>
            <a:xfrm>
              <a:off x="5143049" y="5002393"/>
              <a:ext cx="1300379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   ৩৬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792022" y="4928338"/>
              <a:ext cx="36576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endParaRPr lang="en-US" sz="4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605877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39" grpId="0"/>
      <p:bldP spid="40" grpId="0"/>
      <p:bldP spid="41" grpId="0"/>
      <p:bldP spid="42" grpId="0"/>
      <p:bldP spid="43" grpId="0"/>
      <p:bldP spid="44" grpId="0"/>
      <p:bldP spid="52" grpId="0"/>
      <p:bldP spid="53" grpId="0"/>
      <p:bldP spid="54" grpId="0"/>
      <p:bldP spid="55" grpId="0"/>
      <p:bldP spid="56" grpId="0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77922"/>
            <a:ext cx="4885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মূল্যায়ন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812" y="2647666"/>
            <a:ext cx="6755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 কাকে বলে?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প্রতিভূ অনুপাত বলতে কি বুঝ?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গজে কত ফুট?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50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0" y="791570"/>
            <a:ext cx="537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7" y="4653886"/>
            <a:ext cx="108085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প্রতিভূ অনুপাত 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৮৫ এর সাহায্যে  গজ ও ফুট দেখিয়ে একটি সরল স্কেল অঙ্কন করে আনবে।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336" y="666381"/>
            <a:ext cx="4223767" cy="2810724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875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4" r="-674"/>
          <a:stretch/>
        </p:blipFill>
        <p:spPr>
          <a:xfrm>
            <a:off x="4267200" y="1627772"/>
            <a:ext cx="4305300" cy="45168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150" y="4419600"/>
            <a:ext cx="35814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88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47687"/>
            <a:ext cx="8915400" cy="685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সবাই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সু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স্থ্য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থা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কো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আগামিকাল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7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304" y="1192709"/>
            <a:ext cx="5840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endParaRPr lang="en-US" sz="4800" dirty="0">
              <a:solidFill>
                <a:srgbClr val="A5A5A5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28800" y="2318329"/>
            <a:ext cx="6433212" cy="3107868"/>
            <a:chOff x="1026444" y="2279013"/>
            <a:chExt cx="6946680" cy="2638846"/>
          </a:xfrm>
        </p:grpSpPr>
        <p:sp>
          <p:nvSpPr>
            <p:cNvPr id="4" name="Right Arrow 3"/>
            <p:cNvSpPr/>
            <p:nvPr/>
          </p:nvSpPr>
          <p:spPr>
            <a:xfrm>
              <a:off x="1026444" y="383349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039507" y="240964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039506" y="3204636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039507" y="451276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71500" y="2279013"/>
              <a:ext cx="6501624" cy="2638846"/>
              <a:chOff x="1471500" y="2279013"/>
              <a:chExt cx="6501624" cy="263884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496707" y="2279013"/>
                <a:ext cx="4401816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প্রভাষক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ভূগোল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বিভাগ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471500" y="3075493"/>
                <a:ext cx="6501624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বালাতৈড়</a:t>
                </a:r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সিদ্দিক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হোসেন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ডিগ্রী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কলেজ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09771" y="3702863"/>
                <a:ext cx="4388752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নিয়ামতপুর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নওগাঁ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35896" y="4369069"/>
                <a:ext cx="3641411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01718789156</a:t>
                </a:r>
              </a:p>
            </p:txBody>
          </p:sp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728" y="2472175"/>
            <a:ext cx="2169827" cy="3011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540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1"/>
            <a:ext cx="7772400" cy="1143000"/>
          </a:xfrm>
        </p:spPr>
        <p:txBody>
          <a:bodyPr>
            <a:normAutofit/>
          </a:bodyPr>
          <a:lstStyle/>
          <a:p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057400"/>
            <a:ext cx="6400800" cy="3733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2573" y="682388"/>
            <a:ext cx="3848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6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9176" y="3111690"/>
            <a:ext cx="5445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436" y="1559257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83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015" y="996287"/>
            <a:ext cx="83524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algn="ctr"/>
            <a:endParaRPr lang="bn-IN" sz="4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0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স্কেলের সংজ্ঞা বলতে পারবে</a:t>
            </a:r>
          </a:p>
          <a:p>
            <a:pPr marL="342900" indent="-342900"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সরল স্কেল অঙ্কন করতে পারবে।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7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9" y="1733269"/>
            <a:ext cx="694671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6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0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মানচিত্রের দুটি স্থানের দূরত্ব এবং ভূমির দুটি স্থানের প্রকৃত   দূরত্বকে স্কেল বলে।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717665"/>
            <a:ext cx="4876800" cy="2971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36034" y="209834"/>
            <a:ext cx="12330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6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</a:p>
        </p:txBody>
      </p:sp>
    </p:spTree>
    <p:extLst>
      <p:ext uri="{BB962C8B-B14F-4D97-AF65-F5344CB8AC3E}">
        <p14:creationId xmlns:p14="http://schemas.microsoft.com/office/powerpoint/2010/main" val="36699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8925" y="655093"/>
            <a:ext cx="7956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027" y="4148919"/>
            <a:ext cx="5759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 বলতে কি বুঝ?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45" y="965609"/>
            <a:ext cx="2647665" cy="2661527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87931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57229"/>
            <a:ext cx="120629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প্র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৩৬ দিয়ে গজ ও ফুট দেখিয়ে একটি সরল মাপনী অংকন কর।</a:t>
            </a:r>
          </a:p>
        </p:txBody>
      </p:sp>
    </p:spTree>
    <p:extLst>
      <p:ext uri="{BB962C8B-B14F-4D97-AF65-F5344CB8AC3E}">
        <p14:creationId xmlns:p14="http://schemas.microsoft.com/office/powerpoint/2010/main" val="355604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91068" y="734097"/>
            <a:ext cx="1200093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মানচিত্রের দূরুত্ব ১ ইঞ্চি  = ভূমির দূরুত্ব ৩৬ ইঞ্চি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,,          ,,   ১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   ,,        ,,      ৩৬/৩৬ গজ = ১ গজ</a:t>
            </a:r>
          </a:p>
          <a:p>
            <a:pPr algn="ctr"/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8318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94514E7-5A5C-4F72-B3C0-B1F78D2E7F56}" vid="{0CEC87B8-2E9B-470B-9D9B-954E944C2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115</TotalTime>
  <Words>223</Words>
  <Application>Microsoft Office PowerPoint</Application>
  <PresentationFormat>Widescreen</PresentationFormat>
  <Paragraphs>56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Theme1</vt:lpstr>
      <vt:lpstr>PowerPoint Presentation</vt:lpstr>
      <vt:lpstr>PowerPoint Presentation</vt:lpstr>
      <vt:lpstr>পাঠ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2021-01-20T03:23:09Z</dcterms:created>
  <dcterms:modified xsi:type="dcterms:W3CDTF">2021-01-21T15:07:41Z</dcterms:modified>
</cp:coreProperties>
</file>