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22"/>
  </p:notesMasterIdLst>
  <p:sldIdLst>
    <p:sldId id="256" r:id="rId2"/>
    <p:sldId id="279" r:id="rId3"/>
    <p:sldId id="259" r:id="rId4"/>
    <p:sldId id="260" r:id="rId5"/>
    <p:sldId id="261" r:id="rId6"/>
    <p:sldId id="262" r:id="rId7"/>
    <p:sldId id="274" r:id="rId8"/>
    <p:sldId id="264" r:id="rId9"/>
    <p:sldId id="265" r:id="rId10"/>
    <p:sldId id="276" r:id="rId11"/>
    <p:sldId id="275" r:id="rId12"/>
    <p:sldId id="277" r:id="rId13"/>
    <p:sldId id="278" r:id="rId14"/>
    <p:sldId id="266" r:id="rId15"/>
    <p:sldId id="267" r:id="rId16"/>
    <p:sldId id="270" r:id="rId17"/>
    <p:sldId id="271" r:id="rId18"/>
    <p:sldId id="272" r:id="rId19"/>
    <p:sldId id="273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94274" autoAdjust="0"/>
  </p:normalViewPr>
  <p:slideViewPr>
    <p:cSldViewPr>
      <p:cViewPr>
        <p:scale>
          <a:sx n="76" d="100"/>
          <a:sy n="76" d="100"/>
        </p:scale>
        <p:origin x="-118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419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479D-C60E-4E20-8C05-7BB80DDCE37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5807D-7BA0-49C1-9C96-23AF2297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3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5807D-7BA0-49C1-9C96-23AF229758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4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133600"/>
            <a:ext cx="5334000" cy="12954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9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Point Star 8"/>
          <p:cNvSpPr/>
          <p:nvPr/>
        </p:nvSpPr>
        <p:spPr>
          <a:xfrm>
            <a:off x="2989935" y="2045693"/>
            <a:ext cx="2584857" cy="26456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53897" y="744603"/>
            <a:ext cx="3223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সর্বদা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19200" y="1283212"/>
            <a:ext cx="216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সততা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965117" y="2805411"/>
            <a:ext cx="2123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নিশা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7878520" y="2860803"/>
            <a:ext cx="1375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রাত্রী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3080" y="3996105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ভ্রান্তি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12856" y="402979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ভুল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94384" y="3055184"/>
            <a:ext cx="1371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848699" y="3055183"/>
            <a:ext cx="8945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505200" y="1606377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295949" y="4319270"/>
            <a:ext cx="1089182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04224" y="4352961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01163" y="41374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esktop\village\4 - Cop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2057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DOEL\Desktop\village - Copy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281" y="437059"/>
            <a:ext cx="2409666" cy="301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OEL\Desktop\village\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76" y="3806952"/>
            <a:ext cx="2168653" cy="23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DOEL\Desktop\village\2 - Copy - Cop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47" y="3748445"/>
            <a:ext cx="2076129" cy="23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OEL\Desktop\madhabi\mikal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2816"/>
            <a:ext cx="2209800" cy="20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2676144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hialkhanMJ" pitchFamily="2" charset="0"/>
                <a:cs typeface="ArhialkhanMJ" pitchFamily="2" charset="0"/>
              </a:rPr>
              <a:t>     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m‡b‡Ui</a:t>
            </a:r>
            <a:r>
              <a:rPr lang="en-US" sz="6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cÖeZ©K</a:t>
            </a:r>
            <a:endParaRPr lang="en-US" sz="6000" dirty="0">
              <a:latin typeface="ArhialkhanMJ" pitchFamily="2" charset="0"/>
              <a:cs typeface="ArhialkhanMJ" pitchFamily="2" charset="0"/>
            </a:endParaRPr>
          </a:p>
          <a:p>
            <a:r>
              <a:rPr lang="en-US" sz="6000" dirty="0">
                <a:latin typeface="ArhialkhanMJ" pitchFamily="2" charset="0"/>
                <a:cs typeface="ArhialkhanMJ" pitchFamily="2" charset="0"/>
              </a:rPr>
              <a:t>    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PZz</a:t>
            </a:r>
            <a:r>
              <a:rPr lang="en-US" sz="6000" dirty="0">
                <a:latin typeface="ArhialkhanMJ" pitchFamily="2" charset="0"/>
                <a:cs typeface="ArhialkhanMJ" pitchFamily="2" charset="0"/>
              </a:rPr>
              <a:t>`©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kc`x</a:t>
            </a:r>
            <a:r>
              <a:rPr lang="en-US" sz="6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KweZv</a:t>
            </a:r>
            <a:r>
              <a:rPr lang="en-US" sz="6000" dirty="0">
                <a:latin typeface="ArhialkhanMJ" pitchFamily="2" charset="0"/>
                <a:cs typeface="ArhialkhanMJ" pitchFamily="2" charset="0"/>
              </a:rPr>
              <a:t> </a:t>
            </a:r>
          </a:p>
          <a:p>
            <a:r>
              <a:rPr lang="en-US" sz="6000" dirty="0">
                <a:latin typeface="ArhialkhanMJ" pitchFamily="2" charset="0"/>
                <a:cs typeface="ArhialkhanMJ" pitchFamily="2" charset="0"/>
              </a:rPr>
              <a:t> ‡PŠÏ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PiY</a:t>
            </a:r>
            <a:r>
              <a:rPr lang="en-US" sz="6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mgwš^Z</a:t>
            </a:r>
            <a:r>
              <a:rPr lang="en-US" sz="6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000" dirty="0" err="1">
                <a:latin typeface="ArhialkhanMJ" pitchFamily="2" charset="0"/>
                <a:cs typeface="ArhialkhanMJ" pitchFamily="2" charset="0"/>
              </a:rPr>
              <a:t>KweZv</a:t>
            </a:r>
            <a:endParaRPr lang="en-US" sz="6000" dirty="0">
              <a:latin typeface="ArhialkhanMJ" pitchFamily="2" charset="0"/>
              <a:cs typeface="ArhialkhanMJ" pitchFamily="2" charset="0"/>
            </a:endParaRPr>
          </a:p>
          <a:p>
            <a:r>
              <a:rPr lang="en-US" sz="6000" dirty="0">
                <a:latin typeface="ArhialkhanMJ" pitchFamily="2" charset="0"/>
                <a:cs typeface="Arhialkhan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31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8382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>
                <a:latin typeface="ArhialkhanMJ" pitchFamily="2" charset="0"/>
                <a:cs typeface="ArhialkhanMJ" pitchFamily="2" charset="0"/>
              </a:rPr>
              <a:t>m‡b‡Ui</a:t>
            </a:r>
            <a:r>
              <a:rPr lang="en-US" sz="4800" u="sng" dirty="0">
                <a:latin typeface="ArhialkhanMJ" pitchFamily="2" charset="0"/>
                <a:cs typeface="ArhialkhanMJ" pitchFamily="2" charset="0"/>
              </a:rPr>
              <a:t> ˆ</a:t>
            </a:r>
            <a:r>
              <a:rPr lang="en-US" sz="4800" u="sng" dirty="0" err="1">
                <a:latin typeface="ArhialkhanMJ" pitchFamily="2" charset="0"/>
                <a:cs typeface="ArhialkhanMJ" pitchFamily="2" charset="0"/>
              </a:rPr>
              <a:t>ewkô</a:t>
            </a:r>
            <a:r>
              <a:rPr lang="en-US" sz="4800" u="sng" dirty="0">
                <a:latin typeface="ArhialkhanMJ" pitchFamily="2" charset="0"/>
                <a:cs typeface="ArhialkhanMJ" pitchFamily="2" charset="0"/>
              </a:rPr>
              <a:t>¨</a:t>
            </a:r>
          </a:p>
          <a:p>
            <a:r>
              <a:rPr lang="en-US" sz="4800" dirty="0">
                <a:latin typeface="ArhialkhanMJ" pitchFamily="2" charset="0"/>
                <a:cs typeface="ArhialkhanMJ" pitchFamily="2" charset="0"/>
              </a:rPr>
              <a:t>01.cÖ_g 8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PiY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†K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AóK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>
                <a:latin typeface="+mj-lt"/>
                <a:cs typeface="ArhialkhanMJ" pitchFamily="2" charset="0"/>
              </a:rPr>
              <a:t>(OCTAVE) </a:t>
            </a:r>
            <a:endParaRPr lang="en-US" sz="4800" dirty="0">
              <a:latin typeface="+mj-lt"/>
              <a:cs typeface="ArhialkhanMJ" pitchFamily="2" charset="0"/>
            </a:endParaRPr>
          </a:p>
          <a:p>
            <a:r>
              <a:rPr lang="en-US" sz="4800" dirty="0">
                <a:latin typeface="ArhialkhanMJ" pitchFamily="2" charset="0"/>
                <a:cs typeface="ArhialkhanMJ" pitchFamily="2" charset="0"/>
              </a:rPr>
              <a:t>02. </a:t>
            </a:r>
            <a:r>
              <a:rPr lang="en-US" sz="4000" dirty="0" err="1">
                <a:latin typeface="ArhialkhanMJ" pitchFamily="2" charset="0"/>
                <a:cs typeface="ArhialkhanMJ" pitchFamily="2" charset="0"/>
              </a:rPr>
              <a:t>শেষ</a:t>
            </a:r>
            <a:r>
              <a:rPr lang="en-US" sz="4000" dirty="0">
                <a:latin typeface="ArhialkhanMJ" pitchFamily="2" charset="0"/>
                <a:cs typeface="ArhialkhanMJ" pitchFamily="2" charset="0"/>
              </a:rPr>
              <a:t> ৬ </a:t>
            </a:r>
            <a:r>
              <a:rPr lang="en-US" sz="4000" dirty="0" err="1">
                <a:latin typeface="ArhialkhanMJ" pitchFamily="2" charset="0"/>
                <a:cs typeface="ArhialkhanMJ" pitchFamily="2" charset="0"/>
              </a:rPr>
              <a:t>চরণ</a:t>
            </a:r>
            <a:r>
              <a:rPr lang="en-US" sz="4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  <a:cs typeface="ArhialkhanMJ" pitchFamily="2" charset="0"/>
              </a:rPr>
              <a:t>কে</a:t>
            </a:r>
            <a:r>
              <a:rPr lang="en-US" sz="4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  <a:cs typeface="ArhialkhanMJ" pitchFamily="2" charset="0"/>
              </a:rPr>
              <a:t>ষষ্টক</a:t>
            </a:r>
            <a:r>
              <a:rPr lang="en-US" sz="40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000" dirty="0">
                <a:latin typeface="+mj-lt"/>
                <a:cs typeface="ArhialkhanMJ" pitchFamily="2" charset="0"/>
              </a:rPr>
              <a:t>(SESTET) </a:t>
            </a:r>
            <a:endParaRPr lang="en-US" sz="4800" dirty="0">
              <a:latin typeface="+mj-lt"/>
              <a:cs typeface="ArhialkhanMJ" pitchFamily="2" charset="0"/>
            </a:endParaRPr>
          </a:p>
          <a:p>
            <a:r>
              <a:rPr lang="en-US" sz="4800" dirty="0">
                <a:latin typeface="ArhialkhanMJ" pitchFamily="2" charset="0"/>
                <a:cs typeface="ArhialkhanMJ" pitchFamily="2" charset="0"/>
              </a:rPr>
              <a:t>03.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cÖ_g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8Pi‡Y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fv‡ei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cÖeZ©bv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</a:t>
            </a:r>
          </a:p>
          <a:p>
            <a:r>
              <a:rPr lang="en-US" sz="4800" dirty="0">
                <a:latin typeface="ArhialkhanMJ" pitchFamily="2" charset="0"/>
                <a:cs typeface="ArhialkhanMJ" pitchFamily="2" charset="0"/>
              </a:rPr>
              <a:t>04. ‡kl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Pi‡Y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fv‡ei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dirty="0" err="1">
                <a:latin typeface="ArhialkhanMJ" pitchFamily="2" charset="0"/>
                <a:cs typeface="ArhialkhanMJ" pitchFamily="2" charset="0"/>
              </a:rPr>
              <a:t>ciwYwZ</a:t>
            </a:r>
            <a:r>
              <a:rPr lang="en-US" sz="4800" dirty="0">
                <a:latin typeface="ArhialkhanMJ" pitchFamily="2" charset="0"/>
                <a:cs typeface="Arhialkhan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914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55927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বিরলে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;</a:t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\Desktop\madhabi\mikal\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23682"/>
            <a:ext cx="1676400" cy="20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5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C:\Users\DOEL\Desktop\madhabi\mikal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38" y="762000"/>
            <a:ext cx="2218962" cy="245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3340608"/>
            <a:ext cx="6942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কিন্ত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এ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স্নেহের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তৃষ্ণা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?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দুগ্ধ-স্রোত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রূপী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ভূমি-স্তনে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24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600200"/>
            <a:ext cx="4191000" cy="860425"/>
          </a:xfrm>
        </p:spPr>
        <p:txBody>
          <a:bodyPr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6400800" cy="6858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চতুর্দশপদী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8674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pPr algn="ctr"/>
            <a:r>
              <a:rPr lang="en-US" dirty="0" err="1"/>
              <a:t>দলীয়</a:t>
            </a:r>
            <a:r>
              <a:rPr lang="en-US" dirty="0"/>
              <a:t> </a:t>
            </a:r>
            <a:r>
              <a:rPr lang="en-US" dirty="0" err="1"/>
              <a:t>কাজঃ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6248400" cy="91440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স্নেহের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তৃষ্ণা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বলতে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কী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বুঝানো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হয়েছে</a:t>
            </a:r>
            <a:r>
              <a:rPr lang="en-US" sz="2800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2175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066800"/>
            <a:ext cx="35814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>
                <a:latin typeface="ArhialkhanMJ" pitchFamily="2" charset="0"/>
                <a:cs typeface="ArhialkhanMJ" pitchFamily="2" charset="0"/>
              </a:rPr>
              <a:t>মূল্যায়নঃ</a:t>
            </a:r>
            <a:endParaRPr lang="en-US" sz="44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1242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সনেটের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ষষ্টকে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কী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থাকে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?</a:t>
            </a:r>
          </a:p>
          <a:p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কপোতাক্ষ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নদ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রচনা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কালে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কবি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কোন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দেশে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ছিলেন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?</a:t>
            </a:r>
          </a:p>
          <a:p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সতত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তোমার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কথা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ভাবি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এ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বিরলে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-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বলতে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কী</a:t>
            </a:r>
            <a:endParaRPr lang="en-US" sz="2800" dirty="0">
              <a:latin typeface="ArhialkhanMJ" pitchFamily="2" charset="0"/>
              <a:cs typeface="ArhialkhanMJ" pitchFamily="2" charset="0"/>
            </a:endParaRPr>
          </a:p>
          <a:p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বুঝানো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  <a:cs typeface="ArhialkhanMJ" pitchFamily="2" charset="0"/>
              </a:rPr>
              <a:t>হয়েছে</a:t>
            </a:r>
            <a:r>
              <a:rPr lang="en-US" sz="2800" dirty="0">
                <a:latin typeface="ArhialkhanMJ" pitchFamily="2" charset="0"/>
                <a:cs typeface="ArhialkhanMJ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66914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457200"/>
            <a:ext cx="3124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বাড়ীর</a:t>
            </a:r>
            <a:r>
              <a:rPr lang="en-US" dirty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6962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দুগ্ধ-স্রোত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রূপী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তুমি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জন্ম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ভূমি-স্তনে</a:t>
            </a:r>
            <a:endParaRPr lang="en-US" sz="3200" dirty="0">
              <a:latin typeface="ArhialkhanMJ" pitchFamily="2" charset="0"/>
              <a:cs typeface="ArhialkhanMJ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PiYwUi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g~j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fvev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‡_©i ¯^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c‡ÿ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†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Zvgvi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hyw³ Dc¯’</a:t>
            </a:r>
            <a:r>
              <a:rPr lang="en-US" sz="3200" dirty="0" err="1">
                <a:latin typeface="ArhialkhanMJ" pitchFamily="2" charset="0"/>
                <a:cs typeface="ArhialkhanMJ" pitchFamily="2" charset="0"/>
              </a:rPr>
              <a:t>vcb</a:t>
            </a:r>
            <a:r>
              <a:rPr lang="en-US" sz="3200" dirty="0">
                <a:latin typeface="ArhialkhanMJ" pitchFamily="2" charset="0"/>
                <a:cs typeface="ArhialkhanMJ" pitchFamily="2" charset="0"/>
              </a:rPr>
              <a:t> Ki | </a:t>
            </a:r>
          </a:p>
          <a:p>
            <a:pPr marL="0" indent="0">
              <a:buNone/>
            </a:pPr>
            <a:endParaRPr lang="en-US" dirty="0"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6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5181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en-US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CC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6161" y="3155519"/>
            <a:ext cx="55384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5932" y="67857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3340185"/>
            <a:ext cx="4548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লুতফর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দইখাওয়া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হাতিবান্ধা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19" y="1324908"/>
            <a:ext cx="3094930" cy="2315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6473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676400" y="2667000"/>
            <a:ext cx="64008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>
              <a:buNone/>
            </a:pPr>
            <a:r>
              <a:rPr lang="en-US" sz="3600" kern="10" spc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49564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madhabi\mikal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752600" y="381000"/>
            <a:ext cx="4817015" cy="506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5715000"/>
            <a:ext cx="542661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মধুসূদন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দত্ত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6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EL\Desktop\madhabi\mikal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8580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6096000"/>
            <a:ext cx="34290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নদ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3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madhabi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934200" cy="370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12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madhabi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655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EL\Desktop\madhabi\mikal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OEL\Desktop\madhabi\mikal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600"/>
            <a:ext cx="4114800" cy="284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76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981200"/>
            <a:ext cx="6629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নদ</a:t>
            </a:r>
            <a:endParaRPr lang="en-US" sz="1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মধুসূদন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দত্ত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6629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–</a:t>
            </a:r>
          </a:p>
          <a:p>
            <a:pPr algn="ctr"/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01. 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উচ্চারনে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02.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সনেট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2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রবে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03.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সমপর্কে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2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রবে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04.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প্রেম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জাগ্রত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2099" y="1676400"/>
            <a:ext cx="6096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১৮২৪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খ্রীষ্টাব্দের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২রা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লেখা-পড়াঃ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কাতার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কলেজে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খ্রীষ্ট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ধর্মে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দীক্ষিত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হনঃ১৮২৪খ্রীষ্টাব্দে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অমর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কীর্তিঃ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মেঘনাদবধ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মৃত্যুঃ১৮৭৩খ্রীষ্টাব্দে  ২৯শে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838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69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753</TotalTime>
  <Words>244</Words>
  <Application>Microsoft Office PowerPoint</Application>
  <PresentationFormat>On-screen Show (4:3)</PresentationFormat>
  <Paragraphs>65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স্বাগত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সতত ,হে নদ, তুমি পড় মোর মনে। সতত তোমার কথা ভাবি এ বিরলে; </vt:lpstr>
      <vt:lpstr>   </vt:lpstr>
      <vt:lpstr>জোড়ায় কাজঃ</vt:lpstr>
      <vt:lpstr>দলীয় কাজঃ</vt:lpstr>
      <vt:lpstr>মূল্যায়নঃ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WALTON</cp:lastModifiedBy>
  <cp:revision>184</cp:revision>
  <dcterms:created xsi:type="dcterms:W3CDTF">2006-08-16T00:00:00Z</dcterms:created>
  <dcterms:modified xsi:type="dcterms:W3CDTF">2021-01-21T12:44:59Z</dcterms:modified>
</cp:coreProperties>
</file>