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2" r:id="rId2"/>
    <p:sldMasterId id="2147483804" r:id="rId3"/>
    <p:sldMasterId id="2147483816" r:id="rId4"/>
    <p:sldMasterId id="2147483828" r:id="rId5"/>
    <p:sldMasterId id="2147483840" r:id="rId6"/>
    <p:sldMasterId id="2147483852" r:id="rId7"/>
  </p:sldMasterIdLst>
  <p:sldIdLst>
    <p:sldId id="258" r:id="rId8"/>
    <p:sldId id="278" r:id="rId9"/>
    <p:sldId id="259" r:id="rId10"/>
    <p:sldId id="261" r:id="rId11"/>
    <p:sldId id="260" r:id="rId12"/>
    <p:sldId id="264" r:id="rId13"/>
    <p:sldId id="265" r:id="rId14"/>
    <p:sldId id="262" r:id="rId15"/>
    <p:sldId id="269" r:id="rId16"/>
    <p:sldId id="276" r:id="rId17"/>
    <p:sldId id="263" r:id="rId18"/>
    <p:sldId id="271" r:id="rId19"/>
    <p:sldId id="275" r:id="rId20"/>
    <p:sldId id="266" r:id="rId21"/>
    <p:sldId id="274" r:id="rId22"/>
    <p:sldId id="267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9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6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3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5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1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5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5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1" y="6514568"/>
            <a:ext cx="619051" cy="274320"/>
          </a:xfrm>
        </p:spPr>
        <p:txBody>
          <a:bodyPr/>
          <a:lstStyle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5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362205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1" y="6514568"/>
            <a:ext cx="619051" cy="274320"/>
          </a:xfrm>
        </p:spPr>
        <p:txBody>
          <a:bodyPr/>
          <a:lstStyle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1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5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41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5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1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4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4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1" y="6514568"/>
            <a:ext cx="619051" cy="274320"/>
          </a:xfrm>
        </p:spPr>
        <p:txBody>
          <a:bodyPr/>
          <a:lstStyle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3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362203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1" y="6514568"/>
            <a:ext cx="619051" cy="274320"/>
          </a:xfrm>
        </p:spPr>
        <p:txBody>
          <a:bodyPr/>
          <a:lstStyle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1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4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9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4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140702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140702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40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3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7"/>
            <a:ext cx="1016000" cy="365125"/>
          </a:xfrm>
        </p:spPr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8980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7"/>
            <a:ext cx="2844800" cy="365125"/>
          </a:xfrm>
        </p:spPr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2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9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444299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100" y="6407949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51" y="5001998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3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43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51" y="5001998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3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43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33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100" y="6407949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9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7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5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7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4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7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7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7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E53D0D-87CC-45CC-A2B8-F236973DC968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8829E32-D45F-44F9-B64F-FAF695914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1523" y="286439"/>
            <a:ext cx="11523643" cy="15623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3" y="1949986"/>
            <a:ext cx="11523643" cy="490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75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tsuer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987" y="2188298"/>
            <a:ext cx="7221072" cy="4669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4226" y="0"/>
            <a:ext cx="57855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u="sng" dirty="0" smtClean="0"/>
              <a:t>Individual work</a:t>
            </a:r>
            <a:endParaRPr lang="en-US" sz="66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dd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6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63QA6WQ2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140" y="1"/>
            <a:ext cx="838786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2" y="1600202"/>
            <a:ext cx="3446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92D050"/>
                </a:solidFill>
              </a:rPr>
              <a:t>PAIR WORK</a:t>
            </a:r>
            <a:endParaRPr lang="en-US" sz="8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;uiouyy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836" y="3361767"/>
            <a:ext cx="6181165" cy="3496235"/>
          </a:xfrm>
          <a:prstGeom prst="rect">
            <a:avLst/>
          </a:prstGeom>
        </p:spPr>
      </p:pic>
      <p:pic>
        <p:nvPicPr>
          <p:cNvPr id="6" name="Picture 5" descr="kguk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4961965" cy="3744402"/>
          </a:xfrm>
          <a:prstGeom prst="rect">
            <a:avLst/>
          </a:prstGeom>
        </p:spPr>
      </p:pic>
      <p:pic>
        <p:nvPicPr>
          <p:cNvPr id="7" name="Picture 6" descr="jhj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836" y="0"/>
            <a:ext cx="6181166" cy="3252588"/>
          </a:xfrm>
          <a:prstGeom prst="rect">
            <a:avLst/>
          </a:prstGeom>
        </p:spPr>
      </p:pic>
      <p:pic>
        <p:nvPicPr>
          <p:cNvPr id="8" name="Picture 7" descr="rj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92033"/>
            <a:ext cx="4961965" cy="3065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518" y="914399"/>
            <a:ext cx="7342094" cy="6454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WORK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0474"/>
            <a:ext cx="10515600" cy="319396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600" dirty="0" smtClean="0"/>
              <a:t>He kept the book ………… the table.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The man was sleeping ……….. </a:t>
            </a:r>
            <a:r>
              <a:rPr lang="en-US" sz="3600" dirty="0"/>
              <a:t>t</a:t>
            </a:r>
            <a:r>
              <a:rPr lang="en-US" sz="3600" dirty="0" smtClean="0"/>
              <a:t>he tree.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Two friends were walking ………the forest.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Jamal divided the mango ……… Rahim and Karim.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The sky is ……….our head.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40159" y="1661379"/>
            <a:ext cx="11011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 Fill in the gaps with the following prepositions.</a:t>
            </a:r>
            <a:br>
              <a:rPr lang="en-US" sz="2800" b="1" u="sng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On, </a:t>
            </a:r>
            <a:r>
              <a:rPr lang="en-US" sz="2800" b="1" dirty="0"/>
              <a:t>around, </a:t>
            </a:r>
            <a:r>
              <a:rPr lang="en-US" sz="2800" b="1" dirty="0">
                <a:solidFill>
                  <a:srgbClr val="FFC000"/>
                </a:solidFill>
              </a:rPr>
              <a:t>at,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92D050"/>
                </a:solidFill>
              </a:rPr>
              <a:t>between,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B0F0"/>
                </a:solidFill>
              </a:rPr>
              <a:t>above,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of, </a:t>
            </a:r>
            <a:r>
              <a:rPr lang="en-US" sz="2800" b="1" dirty="0">
                <a:solidFill>
                  <a:srgbClr val="7030A0"/>
                </a:solidFill>
              </a:rPr>
              <a:t>under,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through, 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behind,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B050"/>
                </a:solidFill>
              </a:rPr>
              <a:t>among.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7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LKIIILY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478" y="-25765"/>
            <a:ext cx="7229524" cy="6883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7910"/>
            <a:ext cx="49856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EVALUATION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706" y="1481331"/>
            <a:ext cx="6078071" cy="53766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u="sng" dirty="0" smtClean="0">
                <a:solidFill>
                  <a:srgbClr val="00B050"/>
                </a:solidFill>
              </a:rPr>
              <a:t>Make two sentences with every Preposition</a:t>
            </a:r>
          </a:p>
          <a:p>
            <a:pPr marL="0" indent="0" algn="ctr">
              <a:buNone/>
            </a:pPr>
            <a:endParaRPr lang="en-US" sz="36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On, </a:t>
            </a:r>
            <a:r>
              <a:rPr lang="en-US" sz="3600" b="1" dirty="0" smtClean="0">
                <a:solidFill>
                  <a:srgbClr val="00B0F0"/>
                </a:solidFill>
              </a:rPr>
              <a:t>between, </a:t>
            </a:r>
            <a:r>
              <a:rPr lang="en-US" sz="3600" b="1" dirty="0" smtClean="0">
                <a:solidFill>
                  <a:srgbClr val="0070C0"/>
                </a:solidFill>
              </a:rPr>
              <a:t>under,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above,</a:t>
            </a:r>
            <a:r>
              <a:rPr lang="en-US" sz="3600" b="1" dirty="0" smtClean="0">
                <a:solidFill>
                  <a:srgbClr val="00B050"/>
                </a:solidFill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</a:rPr>
              <a:t>of,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among,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</a:rPr>
              <a:t>behind.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30"/>
            <a:ext cx="11940989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WORK</a:t>
            </a:r>
            <a:endParaRPr lang="en-US" sz="80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DHDH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36376"/>
            <a:ext cx="5876365" cy="49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068" y="688895"/>
            <a:ext cx="9374744" cy="1325563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TO ALL</a:t>
            </a:r>
            <a:endParaRPr lang="en-US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4" y="2509265"/>
            <a:ext cx="11749011" cy="427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6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3981" y="3022295"/>
            <a:ext cx="3333750" cy="25527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Preposition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Sub-English 2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paper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135" y="385590"/>
            <a:ext cx="8283307" cy="5965634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en-US" sz="5300" dirty="0" smtClean="0">
                <a:solidFill>
                  <a:srgbClr val="FF0000"/>
                </a:solidFill>
              </a:rPr>
              <a:t>Teacher Information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Md.Abu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Noman</a:t>
            </a:r>
            <a:r>
              <a:rPr lang="en-US" sz="6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Teacher</a:t>
            </a: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Batakhali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Nuria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Dakhil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Madrasah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Chakaria</a:t>
            </a:r>
            <a:r>
              <a:rPr lang="en-US" sz="3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Purasava,Cox’sbazar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Mobail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01818-541454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E-mail:-</a:t>
            </a:r>
            <a:r>
              <a:rPr lang="en-US" sz="31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masternoman24434@gmail.com</a:t>
            </a: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97" y="815248"/>
            <a:ext cx="3127248" cy="22915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92" y="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THE CAT?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528" y="5579579"/>
            <a:ext cx="5857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n-US" sz="5400" dirty="0" smtClean="0"/>
              <a:t> the table</a:t>
            </a:r>
            <a:endParaRPr lang="en-US" sz="5400" dirty="0"/>
          </a:p>
        </p:txBody>
      </p:sp>
      <p:pic>
        <p:nvPicPr>
          <p:cNvPr id="15" name="Picture 14" descr="ehukf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41" y="1949823"/>
            <a:ext cx="8275267" cy="3348318"/>
          </a:xfrm>
          <a:prstGeom prst="rect">
            <a:avLst/>
          </a:prstGeom>
        </p:spPr>
      </p:pic>
      <p:pic>
        <p:nvPicPr>
          <p:cNvPr id="9" name="Picture 8" descr="`e3r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392" y="1290917"/>
            <a:ext cx="3072933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398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89" y="1835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the </a:t>
            </a:r>
            <a:r>
              <a:rPr lang="en-US" sz="8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</a:t>
            </a:r>
            <a:r>
              <a:rPr lang="en-US" sz="80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US" sz="80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5286" y="5676575"/>
            <a:ext cx="647156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</a:t>
            </a: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table.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ehukf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2" y="1290923"/>
            <a:ext cx="10027024" cy="4074459"/>
          </a:xfrm>
          <a:prstGeom prst="rect">
            <a:avLst/>
          </a:prstGeom>
        </p:spPr>
      </p:pic>
      <p:pic>
        <p:nvPicPr>
          <p:cNvPr id="8" name="Picture 7" descr="`e3r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772" y="3263714"/>
            <a:ext cx="2524125" cy="1809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326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"/>
            <a:ext cx="6562165" cy="101990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the man ?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666" y="996668"/>
            <a:ext cx="5911403" cy="646331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Beside the house.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97[[[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47" y="1692265"/>
            <a:ext cx="8404068" cy="46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23965" cy="73753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the </a:t>
            </a:r>
            <a:r>
              <a:rPr lang="en-US" sz="36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" y="682159"/>
            <a:ext cx="6091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</a:rPr>
              <a:t>Above</a:t>
            </a:r>
            <a:r>
              <a:rPr lang="en-US" sz="2800" dirty="0" smtClean="0"/>
              <a:t> their head.</a:t>
            </a:r>
            <a:endParaRPr lang="en-US" sz="2800" dirty="0"/>
          </a:p>
        </p:txBody>
      </p:sp>
      <p:pic>
        <p:nvPicPr>
          <p:cNvPr id="7" name="Picture 6" descr="JXCFHXDG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667442"/>
            <a:ext cx="4975412" cy="2380129"/>
          </a:xfrm>
          <a:prstGeom prst="rect">
            <a:avLst/>
          </a:prstGeom>
        </p:spPr>
      </p:pic>
      <p:pic>
        <p:nvPicPr>
          <p:cNvPr id="12" name="Picture 11" descr="CDFHY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4018082"/>
            <a:ext cx="4948519" cy="28399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9167" y="174815"/>
            <a:ext cx="648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Where is the man walking ?</a:t>
            </a:r>
            <a:endParaRPr lang="en-US" sz="3600" dirty="0"/>
          </a:p>
        </p:txBody>
      </p:sp>
      <p:pic>
        <p:nvPicPr>
          <p:cNvPr id="11" name="Picture 10" descr="JKK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718" y="1680884"/>
            <a:ext cx="6202127" cy="411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47018" y="5795687"/>
            <a:ext cx="558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Through the jungle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0406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the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running?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6707873" y="1781513"/>
            <a:ext cx="948679" cy="7910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EARTH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1" y="3026540"/>
            <a:ext cx="397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sun.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3122" y="365760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5689140" y="2527016"/>
            <a:ext cx="3270739" cy="32355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3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1000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0.06412 C 0.06553 0.06412 0.12702 0.16667 0.12702 0.29444 C 0.12702 0.42176 0.06553 0.52778 -0.00873 0.52778 C -0.08325 0.52778 -0.14253 0.42176 -0.14253 0.29444 C -0.14253 0.16667 -0.08325 0.06412 -0.00873 0.06412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6153" y="1869142"/>
            <a:ext cx="10972800" cy="346934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TODAY’S  LESSION</a:t>
            </a:r>
            <a:br>
              <a:rPr lang="en-US" sz="4000" dirty="0" smtClean="0">
                <a:solidFill>
                  <a:srgbClr val="7030A0"/>
                </a:solidFill>
              </a:rPr>
            </a:br>
            <a:r>
              <a:rPr lang="en-US" sz="4000" dirty="0" smtClean="0">
                <a:solidFill>
                  <a:srgbClr val="7030A0"/>
                </a:solidFill>
              </a:rPr>
              <a:t/>
            </a:r>
            <a:br>
              <a:rPr lang="en-US" sz="4000" dirty="0" smtClean="0">
                <a:solidFill>
                  <a:srgbClr val="7030A0"/>
                </a:solidFill>
              </a:rPr>
            </a:br>
            <a:r>
              <a:rPr lang="en-US" sz="7200" dirty="0" smtClean="0"/>
              <a:t>Preposition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16302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1317" y="1376082"/>
            <a:ext cx="7772400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65125" indent="-282575" defTabSz="457200">
              <a:spcBef>
                <a:spcPts val="600"/>
              </a:spcBef>
              <a:buClr>
                <a:srgbClr val="3891A7"/>
              </a:buClr>
              <a:buSzPct val="80000"/>
              <a:buFont typeface="Wingdings" pitchFamily="2" charset="2"/>
              <a:buChar char="q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sz="4000" b="1" dirty="0" smtClean="0">
                <a:solidFill>
                  <a:srgbClr val="0070C0"/>
                </a:solidFill>
                <a:latin typeface="Gill Sans MT" charset="0"/>
              </a:rPr>
              <a:t>After the end of the lesson </a:t>
            </a:r>
            <a:r>
              <a:rPr lang="en-US" sz="4000" b="1" dirty="0" err="1" smtClean="0">
                <a:solidFill>
                  <a:srgbClr val="0070C0"/>
                </a:solidFill>
                <a:latin typeface="Gill Sans MT" charset="0"/>
              </a:rPr>
              <a:t>ss</a:t>
            </a:r>
            <a:r>
              <a:rPr lang="en-US" sz="4000" b="1" dirty="0" smtClean="0">
                <a:solidFill>
                  <a:srgbClr val="0070C0"/>
                </a:solidFill>
                <a:latin typeface="Gill Sans MT" charset="0"/>
              </a:rPr>
              <a:t> will be able to:</a:t>
            </a:r>
          </a:p>
          <a:p>
            <a:pPr marL="365125" indent="-282575" defTabSz="457200">
              <a:spcBef>
                <a:spcPts val="600"/>
              </a:spcBef>
              <a:buClr>
                <a:srgbClr val="3891A7"/>
              </a:buClr>
              <a:buSzPct val="8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en-US" sz="4000" b="1" dirty="0" smtClean="0">
              <a:solidFill>
                <a:srgbClr val="0070C0"/>
              </a:solidFill>
              <a:latin typeface="Gill Sans MT" charset="0"/>
            </a:endParaRPr>
          </a:p>
          <a:p>
            <a:pPr marL="365125" indent="-282575" defTabSz="457200">
              <a:spcBef>
                <a:spcPts val="600"/>
              </a:spcBef>
              <a:buClr>
                <a:srgbClr val="3891A7"/>
              </a:buClr>
              <a:buSzPct val="80000"/>
              <a:buFont typeface="Wingdings" pitchFamily="2" charset="2"/>
              <a:buChar char="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sz="4000" b="1" dirty="0" smtClean="0">
                <a:solidFill>
                  <a:srgbClr val="002060"/>
                </a:solidFill>
                <a:latin typeface="Gill Sans MT" charset="0"/>
              </a:rPr>
              <a:t>define </a:t>
            </a:r>
            <a:r>
              <a:rPr lang="en-US" sz="4000" b="1" dirty="0">
                <a:solidFill>
                  <a:srgbClr val="002060"/>
                </a:solidFill>
                <a:latin typeface="Gill Sans MT" charset="0"/>
              </a:rPr>
              <a:t>Preposition.</a:t>
            </a:r>
            <a:r>
              <a:rPr lang="en-US" sz="4000" dirty="0">
                <a:solidFill>
                  <a:srgbClr val="002060"/>
                </a:solidFill>
                <a:latin typeface="Gill Sans MT" charset="0"/>
              </a:rPr>
              <a:t> </a:t>
            </a:r>
          </a:p>
          <a:p>
            <a:pPr marL="365125" indent="-282575" defTabSz="457200">
              <a:spcBef>
                <a:spcPts val="600"/>
              </a:spcBef>
              <a:buClr>
                <a:srgbClr val="3891A7"/>
              </a:buClr>
              <a:buSzPct val="80000"/>
              <a:buFont typeface="Wingdings" pitchFamily="2" charset="2"/>
              <a:buChar char="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sz="4000" b="1" dirty="0" smtClean="0">
                <a:solidFill>
                  <a:srgbClr val="002060"/>
                </a:solidFill>
                <a:latin typeface="Gill Sans MT" charset="0"/>
              </a:rPr>
              <a:t>identify </a:t>
            </a:r>
            <a:r>
              <a:rPr lang="en-US" sz="4000" b="1" dirty="0">
                <a:solidFill>
                  <a:srgbClr val="002060"/>
                </a:solidFill>
                <a:latin typeface="Gill Sans MT" charset="0"/>
              </a:rPr>
              <a:t>Preposition. </a:t>
            </a:r>
          </a:p>
          <a:p>
            <a:pPr marL="365125" indent="-282575" defTabSz="457200">
              <a:spcBef>
                <a:spcPts val="600"/>
              </a:spcBef>
              <a:buClr>
                <a:srgbClr val="3891A7"/>
              </a:buClr>
              <a:buSzPct val="80000"/>
              <a:buFont typeface="Wingdings" pitchFamily="2" charset="2"/>
              <a:buChar char="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sz="4000" b="1" dirty="0" smtClean="0">
                <a:solidFill>
                  <a:srgbClr val="002060"/>
                </a:solidFill>
                <a:latin typeface="Gill Sans MT" charset="0"/>
              </a:rPr>
              <a:t>apply </a:t>
            </a:r>
            <a:r>
              <a:rPr lang="en-US" sz="4000" b="1" dirty="0">
                <a:solidFill>
                  <a:srgbClr val="002060"/>
                </a:solidFill>
                <a:latin typeface="Gill Sans MT" charset="0"/>
              </a:rPr>
              <a:t>Preposition.</a:t>
            </a:r>
            <a:endParaRPr lang="en-US" sz="4000" dirty="0">
              <a:solidFill>
                <a:srgbClr val="002060"/>
              </a:solidFill>
              <a:latin typeface="Gill Sans MT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25705" y="336177"/>
            <a:ext cx="7696200" cy="1447800"/>
          </a:xfrm>
          <a:prstGeom prst="rect">
            <a:avLst/>
          </a:prstGeom>
          <a:ln/>
        </p:spPr>
        <p:txBody>
          <a:bodyPr lIns="90000" tIns="45000" rIns="90000" bIns="450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Learning Outcomes :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853</TotalTime>
  <Words>174</Words>
  <Application>Microsoft Office PowerPoint</Application>
  <PresentationFormat>Widescreen</PresentationFormat>
  <Paragraphs>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Arial</vt:lpstr>
      <vt:lpstr>Constantia</vt:lpstr>
      <vt:lpstr>Franklin Gothic Book</vt:lpstr>
      <vt:lpstr>Georgia</vt:lpstr>
      <vt:lpstr>Gill Sans MT</vt:lpstr>
      <vt:lpstr>Lucida Sans Unicode</vt:lpstr>
      <vt:lpstr>Rockwell</vt:lpstr>
      <vt:lpstr>Trebuchet MS</vt:lpstr>
      <vt:lpstr>Verdana</vt:lpstr>
      <vt:lpstr>Wingdings</vt:lpstr>
      <vt:lpstr>Wingdings 2</vt:lpstr>
      <vt:lpstr>Wingdings 3</vt:lpstr>
      <vt:lpstr>Concourse</vt:lpstr>
      <vt:lpstr>Foundry</vt:lpstr>
      <vt:lpstr>1_Foundry</vt:lpstr>
      <vt:lpstr>Technic</vt:lpstr>
      <vt:lpstr>1_Technic</vt:lpstr>
      <vt:lpstr>Urban</vt:lpstr>
      <vt:lpstr>Paper</vt:lpstr>
      <vt:lpstr>PowerPoint Presentation</vt:lpstr>
      <vt:lpstr>Teacher Information         Md.Abu Noman Asst Teacher Batakhali Nuria Dakhil Madrasah Chakaria Purasava,Cox’sbazar.  Mobail: 01818-541454 E-mail:-masternoman24434@gmail.com  </vt:lpstr>
      <vt:lpstr>WHERE IS THE CAT?</vt:lpstr>
      <vt:lpstr>Where is the Cat ?</vt:lpstr>
      <vt:lpstr>Where is the man ?</vt:lpstr>
      <vt:lpstr>Where is the plane ?</vt:lpstr>
      <vt:lpstr>Where is the Earth running?</vt:lpstr>
      <vt:lpstr>TODAY’S  LESSION  Preposition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WORK </vt:lpstr>
      <vt:lpstr>PowerPoint Presentation</vt:lpstr>
      <vt:lpstr>HOME WORK</vt:lpstr>
      <vt:lpstr>THANKS TO ALL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QC</cp:lastModifiedBy>
  <cp:revision>250</cp:revision>
  <dcterms:created xsi:type="dcterms:W3CDTF">2014-09-01T03:57:07Z</dcterms:created>
  <dcterms:modified xsi:type="dcterms:W3CDTF">2016-08-22T03:34:54Z</dcterms:modified>
</cp:coreProperties>
</file>