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56" r:id="rId4"/>
    <p:sldId id="257" r:id="rId5"/>
    <p:sldId id="261" r:id="rId6"/>
    <p:sldId id="274" r:id="rId7"/>
    <p:sldId id="263" r:id="rId8"/>
    <p:sldId id="267" r:id="rId9"/>
    <p:sldId id="262" r:id="rId10"/>
    <p:sldId id="265" r:id="rId11"/>
    <p:sldId id="266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AD9E-8F99-40BB-8B46-5E18C601B4A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A31-EEB8-4F9F-BB2D-185AC319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লোকেরা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জবাবে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জবাবই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দিকনা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কর্মসৃজনে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কর্মপ্রাপ্তিতে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প্রযু্ক্তি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, এ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প্রসঙ্গটি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টেক্সট</a:t>
            </a:r>
            <a:r>
              <a:rPr lang="en-US" dirty="0" smtClean="0"/>
              <a:t> </a:t>
            </a:r>
            <a:r>
              <a:rPr lang="en-US" dirty="0" err="1" smtClean="0"/>
              <a:t>বই-এর</a:t>
            </a:r>
            <a:r>
              <a:rPr lang="en-US" dirty="0" smtClean="0"/>
              <a:t> </a:t>
            </a: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মিলিয়ে</a:t>
            </a:r>
            <a:r>
              <a:rPr lang="en-US" dirty="0" smtClean="0"/>
              <a:t> </a:t>
            </a:r>
            <a:r>
              <a:rPr lang="en-US" dirty="0" err="1" smtClean="0"/>
              <a:t>ক্রমান্বয়ে</a:t>
            </a:r>
            <a:r>
              <a:rPr lang="en-US" dirty="0" smtClean="0"/>
              <a:t> </a:t>
            </a:r>
            <a:r>
              <a:rPr lang="en-US" dirty="0" err="1" smtClean="0"/>
              <a:t>বিষয়বস্তুগুলো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সাজানো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পুরাতন</a:t>
            </a:r>
            <a:r>
              <a:rPr lang="en-US" dirty="0" smtClean="0"/>
              <a:t> </a:t>
            </a:r>
            <a:r>
              <a:rPr lang="en-US" dirty="0" err="1" smtClean="0"/>
              <a:t>কার্য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বর্তমানে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বাংলাদেশের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ত্রিশ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হাজারের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বশী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মুক্ত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পেশায়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সংযুক্ত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3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6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lasultana.cse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600201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1/21/2021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://t0.gstatic.com/images?q=tbn:ANd9GcTPVmcvMBvuBkJBucPH3QlH65j1KaIUkaA6TOXCjqF9Ys3r3x8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810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কর্মসৃজন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155575" y="-14557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307975" y="-13033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460375" y="-11509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oubliettemagazine.com/wp-content/uploads/call_center.jpg"/>
          <p:cNvSpPr>
            <a:spLocks noChangeAspect="1" noChangeArrowheads="1"/>
          </p:cNvSpPr>
          <p:nvPr/>
        </p:nvSpPr>
        <p:spPr bwMode="auto">
          <a:xfrm>
            <a:off x="155575" y="-1531938"/>
            <a:ext cx="48101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52600" y="1582738"/>
            <a:ext cx="6019800" cy="4714061"/>
            <a:chOff x="1752600" y="1582738"/>
            <a:chExt cx="6019800" cy="4714061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82738"/>
              <a:ext cx="6019800" cy="3993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84609" y="5835134"/>
              <a:ext cx="3554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কোম্পনিতে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কাজের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সুযোগ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83080" y="1582738"/>
            <a:ext cx="5989320" cy="4714060"/>
            <a:chOff x="1783080" y="1582738"/>
            <a:chExt cx="5989320" cy="4714060"/>
          </a:xfrm>
        </p:grpSpPr>
        <p:pic>
          <p:nvPicPr>
            <p:cNvPr id="2059" name="Picture 11" descr="http://im.hunt.in/cg/Jabalpur/City-Guide/mobscr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80" y="1582738"/>
              <a:ext cx="5989320" cy="399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332037" y="5835133"/>
              <a:ext cx="4786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/>
                <a:t>মোবাইল</a:t>
              </a:r>
              <a:r>
                <a:rPr lang="en-US" dirty="0"/>
                <a:t> </a:t>
              </a:r>
              <a:r>
                <a:rPr lang="en-US" dirty="0" err="1"/>
                <a:t>ফোনসেট</a:t>
              </a:r>
              <a:r>
                <a:rPr lang="en-US" dirty="0"/>
                <a:t> </a:t>
              </a:r>
              <a:r>
                <a:rPr lang="en-US" dirty="0" err="1"/>
                <a:t>বিক্রয়</a:t>
              </a:r>
              <a:r>
                <a:rPr lang="en-US" dirty="0"/>
                <a:t>, </a:t>
              </a:r>
              <a:r>
                <a:rPr lang="en-US" dirty="0" err="1"/>
                <a:t>বিপনন</a:t>
              </a:r>
              <a:r>
                <a:rPr lang="en-US" dirty="0"/>
                <a:t> ও </a:t>
              </a:r>
              <a:r>
                <a:rPr lang="en-US" dirty="0" err="1"/>
                <a:t>রক্ষণাবেক্ষল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2600" y="1613217"/>
            <a:ext cx="6050280" cy="4683582"/>
            <a:chOff x="1752600" y="1613217"/>
            <a:chExt cx="6050280" cy="46835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613217"/>
              <a:ext cx="6050280" cy="396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99833" y="5835134"/>
              <a:ext cx="3369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ফোনে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বিভিন্ন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সেবা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প্রদান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9100" y="1582738"/>
            <a:ext cx="6113780" cy="4668797"/>
            <a:chOff x="1689100" y="1582738"/>
            <a:chExt cx="6113780" cy="4668797"/>
          </a:xfrm>
        </p:grpSpPr>
        <p:sp>
          <p:nvSpPr>
            <p:cNvPr id="15" name="TextBox 14"/>
            <p:cNvSpPr txBox="1"/>
            <p:nvPr/>
          </p:nvSpPr>
          <p:spPr>
            <a:xfrm>
              <a:off x="3891920" y="578987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নতুন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খাতের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সৃষ্টি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blog.unibulmerchantservices.com/wp-content/uploads/2013/01/The-State-of-Mobile-Money-in-the-Developing-Worl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582738"/>
              <a:ext cx="6113780" cy="399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ঘরে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বসে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আয়ের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সুযোগ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445" y="5681851"/>
            <a:ext cx="775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কাজসমূহ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হলো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ওয়েবসাইট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রক্ষণাবেক্ষণ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মাসিক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বেতন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ভাতার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প্রস্তুতকরণ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তথ্যযোগ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সফট্‌ওয়্যার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www.designedbyross.com/wp-content/uploads/2014/05/freelancer-contes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10437" r="13569" b="28058"/>
          <a:stretch/>
        </p:blipFill>
        <p:spPr bwMode="auto">
          <a:xfrm>
            <a:off x="622445" y="1312227"/>
            <a:ext cx="3934573" cy="41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timedoctor.com/images/2011/01/odesk_team_room-1024x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7467"/>
            <a:ext cx="3980180" cy="43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83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বিস্তারে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সৃজন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664634"/>
            <a:ext cx="561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আউটসোর্সিং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-এ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কাজটি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999" y="4419600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ডেভেলপমেন্ট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4750" y="4419600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অপারেটিং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সিস্টেম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চালানো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7482" y="5105400"/>
            <a:ext cx="325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মেরামত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105400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সিডি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বিক্রি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2990818" y="5117512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Half Frame 13"/>
          <p:cNvSpPr/>
          <p:nvPr/>
        </p:nvSpPr>
        <p:spPr bwMode="auto">
          <a:xfrm rot="13053893">
            <a:off x="4202690" y="4347895"/>
            <a:ext cx="164821" cy="429783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Quad Arrow 16"/>
          <p:cNvSpPr/>
          <p:nvPr/>
        </p:nvSpPr>
        <p:spPr bwMode="auto">
          <a:xfrm rot="18857328">
            <a:off x="8381312" y="4435361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Quad Arrow 17"/>
          <p:cNvSpPr/>
          <p:nvPr/>
        </p:nvSpPr>
        <p:spPr bwMode="auto">
          <a:xfrm rot="18857328">
            <a:off x="8213860" y="5120665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7" grpId="0"/>
      <p:bldP spid="8" grpId="0"/>
      <p:bldP spid="9" grpId="0"/>
      <p:bldP spid="10" grpId="0"/>
      <p:bldP spid="12" grpId="0" animBg="1"/>
      <p:bldP spid="14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229600" cy="83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idrf-bd.org/wp-content/uploads/2014/08/IDRF-Cla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2481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icgifs.com/graphics/t/thank-you/graphics-thank-you-29915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35469"/>
            <a:ext cx="704393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81600" y="685800"/>
            <a:ext cx="3200400" cy="54864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1/21/2021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kern="1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kern="1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kern="12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kern="12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অ</a:t>
            </a:r>
            <a:r>
              <a:rPr lang="bn-BD" sz="24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ষ্টম </a:t>
            </a:r>
            <a:endParaRPr lang="en-US" sz="2400" kern="12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kern="12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kern="1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: ২</a:t>
            </a:r>
            <a:endParaRPr lang="bn-BD" sz="2400" kern="1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838200" y="685800"/>
            <a:ext cx="3810000" cy="5257800"/>
          </a:xfrm>
          <a:prstGeom prst="verticalScroll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শায়লা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লতিফা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সিদ্দিকী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সীতাকুন্ড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মোবাইলঃ০১৯২৪০০৮৮০৪</a:t>
            </a:r>
          </a:p>
          <a:p>
            <a:pPr algn="ctr"/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sailasultana.cse@gmail.com</a:t>
            </a:r>
            <a:endParaRPr lang="en-US" sz="1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609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373914"/>
            <a:ext cx="3437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8713"/>
            <a:ext cx="6915920" cy="41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s-IN" sz="4000" dirty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0"/>
            <a:ext cx="355244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ICT 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 প্রভাবে মানুষের কাজের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ধরণের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ICT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বিস্তারের ফলে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কাজের সৃষ্টি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ICT-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 ভূমিকা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5240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n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10988"/>
          </a:xfrm>
        </p:spPr>
        <p:txBody>
          <a:bodyPr/>
          <a:lstStyle/>
          <a:p>
            <a:r>
              <a:rPr lang="as-I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371600"/>
            <a:ext cx="5715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9900" y="5791200"/>
            <a:ext cx="557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ইন্টারনেট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r>
              <a:rPr lang="en-US" dirty="0" smtClean="0"/>
              <a:t> </a:t>
            </a:r>
            <a:r>
              <a:rPr lang="en-US" dirty="0" err="1" smtClean="0"/>
              <a:t>ডাউনলোড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36" y="1371600"/>
            <a:ext cx="6176264" cy="399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606786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/>
              <a:t>অনলাইনে </a:t>
            </a:r>
            <a:r>
              <a:rPr lang="as-IN" dirty="0" smtClean="0"/>
              <a:t>ফলাফল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2999"/>
            <a:ext cx="61722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606786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/>
              <a:t>চাকুরী </a:t>
            </a:r>
            <a:r>
              <a:rPr lang="as-IN" dirty="0" smtClean="0"/>
              <a:t>খোঁজা</a:t>
            </a:r>
            <a:r>
              <a:rPr lang="en-US" dirty="0" smtClean="0"/>
              <a:t>র </a:t>
            </a:r>
            <a:r>
              <a:rPr lang="en-US" dirty="0" err="1" smtClean="0"/>
              <a:t>কাজে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কর্মীর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827" y="5607428"/>
            <a:ext cx="551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শিল্পকারখানায়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http://upload.wikimedia.org/wikipedia/commons/6/67/Fingerprint_scanner_identif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91200" cy="39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7356" y="5707955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http://upload.wikimedia.org/wikipedia/commons/6/62/Agv.forktruc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88572" cy="39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7356" y="5634511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স্বয়ংক্রিয়ভাবে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মালামাল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গুদামে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সজ্জিতকরণ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http://ict4rd.org/images/iv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2" y="1521372"/>
            <a:ext cx="5793828" cy="39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5173" y="5789977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ইন্টারেক্টিভ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" name="Picture 10" descr="http://t1.gstatic.com/images?q=tbn:ANd9GcTG0SYlIA_QHZuJO09xqH_qqmZMOOjv-jUO8qtkgNc1No_nz_aD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48" y="1364188"/>
            <a:ext cx="5943600" cy="40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10428" y="5993726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এক্সচেন্জে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6" name="Picture 12" descr="https://www.plantersfirst.com/Portals/109/ATM%20Machine%20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6" y="1409413"/>
            <a:ext cx="5946228" cy="39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41426" y="5630222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www.fabtechexpo.com/wp-content/uploads/BCGS-robots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137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1644" y="48768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দক্ষ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কর্মী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sz="3000" dirty="0">
                <a:latin typeface="Nikosh" pitchFamily="2" charset="0"/>
                <a:cs typeface="Nikosh" pitchFamily="2" charset="0"/>
              </a:rPr>
              <a:t>-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93" y="1600200"/>
            <a:ext cx="5092901" cy="2867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652" y="2118360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" pitchFamily="2" charset="0"/>
                <a:cs typeface="Nikosh" pitchFamily="2" charset="0"/>
              </a:rPr>
              <a:t>সম্ভাব্য সমাধান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639801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দক্ষ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48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56051" y="2298054"/>
            <a:ext cx="7680229" cy="3419177"/>
            <a:chOff x="656051" y="2528887"/>
            <a:chExt cx="7680229" cy="3419177"/>
          </a:xfrm>
        </p:grpSpPr>
        <p:grpSp>
          <p:nvGrpSpPr>
            <p:cNvPr id="7" name="Group 6"/>
            <p:cNvGrpSpPr/>
            <p:nvPr/>
          </p:nvGrpSpPr>
          <p:grpSpPr>
            <a:xfrm>
              <a:off x="656051" y="2528887"/>
              <a:ext cx="7680229" cy="2714626"/>
              <a:chOff x="381001" y="2133600"/>
              <a:chExt cx="7680229" cy="2714626"/>
            </a:xfrm>
          </p:grpSpPr>
          <p:pic>
            <p:nvPicPr>
              <p:cNvPr id="2050" name="Picture 2" descr="http://www.abc.net.au/radionational/image/3722340-16x9-700x39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1" y="2133600"/>
                <a:ext cx="335280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janiewrites.com/wp-content/uploads/2012/01/computer-typing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510" y="2133600"/>
                <a:ext cx="309172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ight Arrow 5"/>
              <p:cNvSpPr/>
              <p:nvPr/>
            </p:nvSpPr>
            <p:spPr>
              <a:xfrm>
                <a:off x="3733801" y="3352800"/>
                <a:ext cx="1235709" cy="533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32451" y="5486399"/>
              <a:ext cx="5070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হাতে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কলমে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লিখার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স্থলে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কম্পিউটারের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মাধ্যমে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811" y="2234207"/>
            <a:ext cx="7695469" cy="3483024"/>
            <a:chOff x="640811" y="2234207"/>
            <a:chExt cx="7695469" cy="3483024"/>
          </a:xfrm>
        </p:grpSpPr>
        <p:grpSp>
          <p:nvGrpSpPr>
            <p:cNvPr id="8" name="Group 7"/>
            <p:cNvGrpSpPr/>
            <p:nvPr/>
          </p:nvGrpSpPr>
          <p:grpSpPr>
            <a:xfrm>
              <a:off x="640811" y="2234207"/>
              <a:ext cx="7695469" cy="2735580"/>
              <a:chOff x="640811" y="2507932"/>
              <a:chExt cx="7695469" cy="2735580"/>
            </a:xfrm>
          </p:grpSpPr>
          <p:pic>
            <p:nvPicPr>
              <p:cNvPr id="1028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95"/>
              <a:stretch/>
            </p:blipFill>
            <p:spPr bwMode="auto">
              <a:xfrm>
                <a:off x="640811" y="2545079"/>
                <a:ext cx="3368040" cy="2698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004"/>
              <a:stretch/>
            </p:blipFill>
            <p:spPr bwMode="auto">
              <a:xfrm>
                <a:off x="5244560" y="2507932"/>
                <a:ext cx="3091720" cy="273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ight Arrow 2"/>
              <p:cNvSpPr/>
              <p:nvPr/>
            </p:nvSpPr>
            <p:spPr>
              <a:xfrm>
                <a:off x="4008851" y="3785235"/>
                <a:ext cx="1235709" cy="4962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890794" y="5347899"/>
              <a:ext cx="6187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বিশেষ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ল্যাবে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প্রিন্ট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দেখার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চেয়ে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ডিজিটাল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ক্যামেরায়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তুলে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দ্রুত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1752825"/>
            <a:ext cx="8056371" cy="4062257"/>
            <a:chOff x="1524000" y="2795743"/>
            <a:chExt cx="8056371" cy="4062257"/>
          </a:xfrm>
        </p:grpSpPr>
        <p:pic>
          <p:nvPicPr>
            <p:cNvPr id="1036" name="Picture 12" descr="http://www.fo10.dswd.gov.ph/wp-content/woo_custom/142-DSC_019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36249"/>
              <a:ext cx="3403918" cy="338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>
              <a:off x="4927918" y="4501616"/>
              <a:ext cx="1235708" cy="4714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2589" y="6396335"/>
              <a:ext cx="6131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ম্যাপ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ধরে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ধরে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কোথাও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জেনে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ঘরে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বসেও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যানা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5122" name="Picture 2" descr="http://45degreeslatitude.com/blog/wp-content/uploads/2012/11/GPS-find-your-business-imag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774" y="2795743"/>
              <a:ext cx="3389597" cy="3464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780939" y="1815102"/>
            <a:ext cx="7543799" cy="4107161"/>
            <a:chOff x="609601" y="2052313"/>
            <a:chExt cx="7543799" cy="4107161"/>
          </a:xfrm>
        </p:grpSpPr>
        <p:sp>
          <p:nvSpPr>
            <p:cNvPr id="28" name="Right Arrow 27"/>
            <p:cNvSpPr/>
            <p:nvPr/>
          </p:nvSpPr>
          <p:spPr>
            <a:xfrm>
              <a:off x="3672980" y="3134455"/>
              <a:ext cx="1235709" cy="4375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5956" y="5697809"/>
              <a:ext cx="6035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অফিসে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ঘরে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বসেও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অফিসের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" name="Picture 6" descr="http://d30fl32nd2baj9.cloudfront.net/media/2013/08/11/august............twenty-two-14.jpg/ALTERNATES/w620/August............Twenty+Two+14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4" t="18763" b="9596"/>
            <a:stretch/>
          </p:blipFill>
          <p:spPr bwMode="auto">
            <a:xfrm>
              <a:off x="609601" y="2135847"/>
              <a:ext cx="3028604" cy="273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204" y="2052313"/>
              <a:ext cx="3219196" cy="275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5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427</Words>
  <Application>Microsoft Office PowerPoint</Application>
  <PresentationFormat>On-screen Show (4:3)</PresentationFormat>
  <Paragraphs>77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ছবিতে ছেলেটি কী করছে?</vt:lpstr>
      <vt:lpstr>আজকের আলোচ্য বিষয়…</vt:lpstr>
      <vt:lpstr>শিখনফল</vt:lpstr>
      <vt:lpstr>তথ্য ও যোগাযোগ প্রযুক্তির গুরুত্ব</vt:lpstr>
      <vt:lpstr>আইসিটি ব্যবহারে কর্মীর দক্ষতা</vt:lpstr>
      <vt:lpstr>একক কাজ</vt:lpstr>
      <vt:lpstr>আইসিটির কারণে যেখানে কর্মের ধরন প্রতিনিয়ত বদলে যাচ্ছে</vt:lpstr>
      <vt:lpstr>মোবাইল ফোনের বিস্তার ও নতুন কর্মসৃজন</vt:lpstr>
      <vt:lpstr>ঘরে বসে আয়ের সুযোগ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নির্দেশনা স্লাইড</dc:title>
  <dc:creator>Amiri</dc:creator>
  <cp:lastModifiedBy>Taohid</cp:lastModifiedBy>
  <cp:revision>115</cp:revision>
  <dcterms:created xsi:type="dcterms:W3CDTF">2015-03-23T16:48:03Z</dcterms:created>
  <dcterms:modified xsi:type="dcterms:W3CDTF">2021-01-21T16:50:20Z</dcterms:modified>
</cp:coreProperties>
</file>