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" y="2743200"/>
            <a:ext cx="6934200" cy="92333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38200"/>
            <a:ext cx="1670000" cy="155378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929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511" y="1443261"/>
            <a:ext cx="2020853" cy="2072670"/>
          </a:xfrm>
          <a:prstGeom prst="rect">
            <a:avLst/>
          </a:prstGeom>
        </p:spPr>
      </p:pic>
      <p:pic>
        <p:nvPicPr>
          <p:cNvPr id="4" name="Picture 3" descr="6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443261"/>
            <a:ext cx="2073109" cy="2148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0773" y="3680467"/>
            <a:ext cx="3390900" cy="1107996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চাই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6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361" y="1251676"/>
            <a:ext cx="24384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6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246760"/>
            <a:ext cx="2362200" cy="2367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6"/>
          <p:cNvSpPr txBox="1"/>
          <p:nvPr/>
        </p:nvSpPr>
        <p:spPr>
          <a:xfrm>
            <a:off x="5029200" y="3846871"/>
            <a:ext cx="2400300" cy="1107996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49361" y="3846871"/>
            <a:ext cx="2438400" cy="1107996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1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941278"/>
            <a:ext cx="5715000" cy="4508927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700" b="1" dirty="0" smtClean="0">
                <a:solidFill>
                  <a:srgbClr val="FF0000"/>
                </a:solidFill>
                <a:latin typeface="NikoshBAN"/>
              </a:rPr>
              <a:t>অ</a:t>
            </a:r>
            <a:endParaRPr lang="en-US" sz="28700" b="1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6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1322541"/>
            <a:ext cx="2628900" cy="219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3"/>
          <p:cNvSpPr txBox="1"/>
          <p:nvPr/>
        </p:nvSpPr>
        <p:spPr>
          <a:xfrm>
            <a:off x="1971675" y="3886200"/>
            <a:ext cx="1905000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276850" y="3886200"/>
            <a:ext cx="1885950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22541"/>
            <a:ext cx="2495550" cy="219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04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676400" y="1174536"/>
            <a:ext cx="5867400" cy="4508927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700" dirty="0" smtClean="0">
                <a:solidFill>
                  <a:srgbClr val="FF0000"/>
                </a:solidFill>
                <a:latin typeface="NikoshBAN"/>
              </a:rPr>
              <a:t>আ</a:t>
            </a:r>
            <a:endParaRPr lang="en-US" sz="28700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543050" y="1066800"/>
            <a:ext cx="6057900" cy="923330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সংযোগপৃষ্ঠা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নং-১১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65286"/>
            <a:ext cx="2590800" cy="345186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10732"/>
            <a:ext cx="2590800" cy="340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124200" y="990600"/>
            <a:ext cx="2895600" cy="83098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4" tIns="45712" rIns="91424" bIns="45712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133600"/>
            <a:ext cx="571500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82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409700" y="1371600"/>
            <a:ext cx="6324600" cy="1200329"/>
          </a:xfrm>
          <a:prstGeom prst="rect">
            <a:avLst/>
          </a:prstGeom>
          <a:solidFill>
            <a:srgbClr val="92D050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 শিক্ষক পড়বে এবং শিক্ষার্থী শুনবে ও সরবে বলবে।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838410"/>
            <a:ext cx="6324600" cy="2724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56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mages_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7350" y="1981200"/>
            <a:ext cx="5829300" cy="3200400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95600" y="799891"/>
            <a:ext cx="3352800" cy="830997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পাঠ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96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514600" y="935132"/>
            <a:ext cx="3429000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295400" y="2188434"/>
            <a:ext cx="64008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 কয়েকটা দলে ভাগ হয়ে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পাঠ্যাংশে উল্লেখিত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 আলোচনা করবে।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68" y="3429000"/>
            <a:ext cx="2746664" cy="26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2590800"/>
            <a:ext cx="6705600" cy="26314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4" tIns="45712" rIns="91424" bIns="45712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যতীন্দ্র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দাশ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সদর,সুনামগঞ্জ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914400"/>
            <a:ext cx="5257800" cy="101564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4" tIns="45712" rIns="91424" bIns="45712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31" y="1617317"/>
            <a:ext cx="1258969" cy="138992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364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0350" y="910677"/>
            <a:ext cx="3543300" cy="830997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prstTxWarp prst="textDeflate">
              <a:avLst/>
            </a:prstTxWarp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333500" y="2209800"/>
            <a:ext cx="6477000" cy="1754326"/>
          </a:xfrm>
          <a:prstGeom prst="rect">
            <a:avLst/>
          </a:prstGeom>
          <a:solidFill>
            <a:srgbClr val="00B05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উল্লেখিত স্বরবর্ণ দুইটি দেখিয়ে শিক্ষার্থীদের দলে এবং প্রত্যেক কে আলাদা ভাবে স্পষ্ট ও শুদ্ধভাবে উচ্চারন করতে বলব।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124200" y="1056754"/>
            <a:ext cx="3200400" cy="1107996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নিরাময়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362200" y="2459504"/>
            <a:ext cx="5105400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শিক্ষার্থী চিহ্নিত করে নিরাময়মূলক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গ্রহনকরব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705725"/>
            <a:ext cx="6096000" cy="14465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862438"/>
            <a:ext cx="2209800" cy="184328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925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14600" y="914400"/>
            <a:ext cx="3962400" cy="923314"/>
          </a:xfrm>
          <a:prstGeom prst="rect">
            <a:avLst/>
          </a:prstGeom>
          <a:solidFill>
            <a:srgbClr val="00B050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4" tIns="45712" rIns="91424" bIns="45712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47800" y="1948935"/>
            <a:ext cx="6248400" cy="4031857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প্রথম</a:t>
            </a: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বাংলা </a:t>
            </a: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শিখি:অ,আ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তারিখ:২১/০১/২০২১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4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smtClean="0">
                <a:latin typeface="NikoshBAN"/>
              </a:rPr>
              <a:t> </a:t>
            </a:r>
          </a:p>
          <a:p>
            <a:endParaRPr lang="en-US" dirty="0">
              <a:latin typeface="NikoshBAN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07006"/>
            <a:ext cx="1034271" cy="1359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200400" y="762000"/>
            <a:ext cx="2667000" cy="707886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371600" y="1828800"/>
            <a:ext cx="6324600" cy="3416320"/>
          </a:xfrm>
          <a:prstGeom prst="rect">
            <a:avLst/>
          </a:prstGeom>
          <a:solidFill>
            <a:srgbClr val="00B05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1.1.1বাক্যে ও শব্দে ব্যবহারকৃত বাংলা বর্ণমালার ধবনি মনোযোগ সহকারে শুনবে ও মনে রাখবে।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1.1.2বাক্যে ও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ব্যবহারকৃত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 বর্ণমালার ধবনি স্পষ্ট ও শুদ্ধভাবে বলতে পারবে।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5900" y="1066800"/>
            <a:ext cx="6172200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সৃষ্টি</a:t>
            </a:r>
          </a:p>
          <a:p>
            <a:r>
              <a:rPr lang="en-US" sz="3600" b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এসো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একটি গানের ভিডিও দেখি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795312"/>
              </p:ext>
            </p:extLst>
          </p:nvPr>
        </p:nvGraphicFramePr>
        <p:xfrm>
          <a:off x="1331913" y="3184525"/>
          <a:ext cx="64817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4" imgW="6482160" imgH="488520" progId="Package">
                  <p:embed/>
                </p:oleObj>
              </mc:Choice>
              <mc:Fallback>
                <p:oleObj name="Packager Shell Object" showAsIcon="1" r:id="rId4" imgW="64821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913" y="3184525"/>
                        <a:ext cx="648176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" y="4954449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181100" y="1219200"/>
            <a:ext cx="6553200" cy="276998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ব্যবহারকৃত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যাচাইয়ের মাধ্যমে পাঠ ঘোষনা।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447800" y="4429035"/>
            <a:ext cx="601980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অ,আ</a:t>
            </a:r>
            <a:endParaRPr lang="en-US" sz="7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0" y="3012898"/>
            <a:ext cx="1308319" cy="1401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12" y="3027646"/>
            <a:ext cx="1308319" cy="14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6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95400"/>
            <a:ext cx="2634420" cy="2301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6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295400"/>
            <a:ext cx="2804195" cy="2377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4600" y="4291905"/>
            <a:ext cx="3848100" cy="1200329"/>
          </a:xfrm>
          <a:prstGeom prst="rect">
            <a:avLst/>
          </a:prstGeom>
          <a:solidFill>
            <a:srgbClr val="00B05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 আসে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6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1257300"/>
            <a:ext cx="2438400" cy="2438400"/>
          </a:xfrm>
          <a:prstGeom prst="rect">
            <a:avLst/>
          </a:prstGeom>
        </p:spPr>
      </p:pic>
      <p:pic>
        <p:nvPicPr>
          <p:cNvPr id="4" name="Picture 3" descr="6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562" y="1143000"/>
            <a:ext cx="2200275" cy="24669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81300" y="3773335"/>
            <a:ext cx="3200400" cy="1200329"/>
          </a:xfrm>
          <a:prstGeom prst="rect">
            <a:avLst/>
          </a:prstGeom>
          <a:solidFill>
            <a:srgbClr val="00B050"/>
          </a:solidFill>
          <a:ln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 হাসে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6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31396"/>
            <a:ext cx="2982697" cy="2339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6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331396"/>
            <a:ext cx="2660650" cy="241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5"/>
          <p:cNvSpPr txBox="1"/>
          <p:nvPr/>
        </p:nvSpPr>
        <p:spPr>
          <a:xfrm>
            <a:off x="3337560" y="3950815"/>
            <a:ext cx="2666999" cy="1107996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খাই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3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185</Words>
  <Application>Microsoft Office PowerPoint</Application>
  <PresentationFormat>On-screen Show (4:3)</PresentationFormat>
  <Paragraphs>42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</cp:revision>
  <dcterms:created xsi:type="dcterms:W3CDTF">2006-08-16T00:00:00Z</dcterms:created>
  <dcterms:modified xsi:type="dcterms:W3CDTF">2021-01-21T07:27:13Z</dcterms:modified>
</cp:coreProperties>
</file>