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3" r:id="rId3"/>
    <p:sldId id="264" r:id="rId4"/>
    <p:sldId id="257" r:id="rId5"/>
    <p:sldId id="283" r:id="rId6"/>
    <p:sldId id="259" r:id="rId7"/>
    <p:sldId id="277" r:id="rId8"/>
    <p:sldId id="265" r:id="rId9"/>
    <p:sldId id="282" r:id="rId10"/>
    <p:sldId id="281" r:id="rId11"/>
    <p:sldId id="284" r:id="rId12"/>
    <p:sldId id="272" r:id="rId13"/>
    <p:sldId id="275" r:id="rId14"/>
    <p:sldId id="266" r:id="rId15"/>
    <p:sldId id="261" r:id="rId16"/>
    <p:sldId id="280" r:id="rId17"/>
    <p:sldId id="279" r:id="rId18"/>
    <p:sldId id="270" r:id="rId19"/>
    <p:sldId id="260" r:id="rId20"/>
    <p:sldId id="278" r:id="rId21"/>
    <p:sldId id="267" r:id="rId22"/>
    <p:sldId id="276" r:id="rId23"/>
    <p:sldId id="258" r:id="rId24"/>
    <p:sldId id="274" r:id="rId25"/>
    <p:sldId id="273" r:id="rId26"/>
    <p:sldId id="26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89815" autoAdjust="0"/>
  </p:normalViewPr>
  <p:slideViewPr>
    <p:cSldViewPr snapToGrid="0">
      <p:cViewPr>
        <p:scale>
          <a:sx n="71" d="100"/>
          <a:sy n="71" d="100"/>
        </p:scale>
        <p:origin x="43" y="187"/>
      </p:cViewPr>
      <p:guideLst/>
    </p:cSldViewPr>
  </p:slideViewPr>
  <p:outlineViewPr>
    <p:cViewPr>
      <p:scale>
        <a:sx n="33" d="100"/>
        <a:sy n="33" d="100"/>
      </p:scale>
      <p:origin x="0" y="-8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5EEA4-5FA9-4E7A-BD02-788C2E2C6AEE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65C05-99E4-4A06-8848-7A9EEC9F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8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65C05-99E4-4A06-8848-7A9EEC9F62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34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8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3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5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6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5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9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2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3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2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EBF57-31FB-47C7-9BAA-1B86B59C7365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AB5BC-A135-42D0-8215-076269A0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0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f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f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f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f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f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f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fi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795" y="1122363"/>
            <a:ext cx="4878204" cy="50327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22363"/>
            <a:ext cx="5280650" cy="503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2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54367"/>
            <a:ext cx="10622279" cy="1334583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441525"/>
            <a:ext cx="10622280" cy="4735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দেহকোষ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বিভাজিত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প্রাণীদেহের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দেহকোষে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ভ্রূণের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পরিবর্ধনের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বর্ধনশীল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-কান্ড,মূলের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অগ্রভাগ,ভ্রূণ্মুকুল,ভ্রূণমূল,বর্ধনশীল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পাতা,মুকুল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776" y="1903551"/>
            <a:ext cx="4304852" cy="238049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628" y="2698889"/>
            <a:ext cx="4312360" cy="2986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3012141" cy="237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38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63" y="1408617"/>
            <a:ext cx="11547437" cy="3141868"/>
          </a:xfrm>
        </p:spPr>
        <p:txBody>
          <a:bodyPr>
            <a:normAutofit fontScale="90000"/>
          </a:bodyPr>
          <a:lstStyle/>
          <a:p>
            <a:r>
              <a:rPr lang="en-US" sz="73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মাইটোসিসের</a:t>
            </a:r>
            <a:r>
              <a:rPr lang="en-US" sz="7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3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r>
              <a:rPr lang="en-US" sz="7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7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মাতৃ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বিভাজিত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মাতৃকোষটি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বিভাজিত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সমগুণ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অপত্য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59147" cy="6757078"/>
          </a:xfrm>
        </p:spPr>
      </p:pic>
    </p:spTree>
    <p:extLst>
      <p:ext uri="{BB962C8B-B14F-4D97-AF65-F5344CB8AC3E}">
        <p14:creationId xmlns:p14="http://schemas.microsoft.com/office/powerpoint/2010/main" val="446684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579"/>
            <a:ext cx="12192000" cy="6442096"/>
          </a:xfrm>
        </p:spPr>
      </p:pic>
    </p:spTree>
    <p:extLst>
      <p:ext uri="{BB962C8B-B14F-4D97-AF65-F5344CB8AC3E}">
        <p14:creationId xmlns:p14="http://schemas.microsoft.com/office/powerpoint/2010/main" val="3782052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35385" cy="7306424"/>
          </a:xfrm>
        </p:spPr>
      </p:pic>
    </p:spTree>
    <p:extLst>
      <p:ext uri="{BB962C8B-B14F-4D97-AF65-F5344CB8AC3E}">
        <p14:creationId xmlns:p14="http://schemas.microsoft.com/office/powerpoint/2010/main" val="36313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83" y="2398943"/>
            <a:ext cx="4673230" cy="35004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304" y="2398943"/>
            <a:ext cx="4438803" cy="350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148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922197"/>
          </a:xfrm>
        </p:spPr>
      </p:pic>
    </p:spTree>
    <p:extLst>
      <p:ext uri="{BB962C8B-B14F-4D97-AF65-F5344CB8AC3E}">
        <p14:creationId xmlns:p14="http://schemas.microsoft.com/office/powerpoint/2010/main" val="280150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" b="10108"/>
          <a:stretch/>
        </p:blipFill>
        <p:spPr>
          <a:xfrm>
            <a:off x="73743" y="0"/>
            <a:ext cx="11981688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27755" y="6002594"/>
            <a:ext cx="2315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মেটাফেজ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0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0098"/>
            <a:ext cx="12192000" cy="73080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2363" y="478301"/>
            <a:ext cx="83702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এখলাছ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পন্থিছিলা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সীতাকুন্ড,চট্টগ্রাম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5978" y="1448972"/>
            <a:ext cx="138684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978" y="1448972"/>
            <a:ext cx="138684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4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63" y="365125"/>
            <a:ext cx="10567269" cy="6048605"/>
          </a:xfrm>
        </p:spPr>
      </p:pic>
    </p:spTree>
    <p:extLst>
      <p:ext uri="{BB962C8B-B14F-4D97-AF65-F5344CB8AC3E}">
        <p14:creationId xmlns:p14="http://schemas.microsoft.com/office/powerpoint/2010/main" val="18559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89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68" y="-121572"/>
            <a:ext cx="12049432" cy="6858000"/>
          </a:xfrm>
        </p:spPr>
      </p:pic>
    </p:spTree>
    <p:extLst>
      <p:ext uri="{BB962C8B-B14F-4D97-AF65-F5344CB8AC3E}">
        <p14:creationId xmlns:p14="http://schemas.microsoft.com/office/powerpoint/2010/main" val="15821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475" y="1179870"/>
            <a:ext cx="2295525" cy="56781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7135" y="2905432"/>
            <a:ext cx="8657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ছাত্রছাত্রীরা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7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278" y="0"/>
            <a:ext cx="12192000" cy="1690688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596148" y="162232"/>
            <a:ext cx="4999703" cy="10860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৩।মাইটোসিস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538"/>
            <a:ext cx="12191999" cy="2143125"/>
          </a:xfrm>
        </p:spPr>
      </p:pic>
      <p:sp>
        <p:nvSpPr>
          <p:cNvPr id="3" name="Oval 2"/>
          <p:cNvSpPr/>
          <p:nvPr/>
        </p:nvSpPr>
        <p:spPr>
          <a:xfrm>
            <a:off x="4070555" y="365124"/>
            <a:ext cx="4572000" cy="102122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439" y="3215148"/>
            <a:ext cx="103681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67" y="365125"/>
            <a:ext cx="5513156" cy="64353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301" y="242786"/>
            <a:ext cx="6435689" cy="66800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25748" y="1899138"/>
            <a:ext cx="1744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</a:rPr>
              <a:t>আল্লাহ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9975" y="4364965"/>
            <a:ext cx="191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79674" y="506436"/>
            <a:ext cx="8032652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674" y="2076096"/>
            <a:ext cx="8032652" cy="452431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বংশগতি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266" y="2205037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9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974" y="1591865"/>
            <a:ext cx="6622026" cy="5255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6" y="0"/>
            <a:ext cx="5403243" cy="379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40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6" y="100228"/>
            <a:ext cx="11884642" cy="673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5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02594" cy="6858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594" y="365125"/>
            <a:ext cx="5281307" cy="637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65"/>
            <a:ext cx="12192000" cy="7620842"/>
          </a:xfrm>
        </p:spPr>
      </p:pic>
      <p:sp>
        <p:nvSpPr>
          <p:cNvPr id="3" name="TextBox 2"/>
          <p:cNvSpPr txBox="1"/>
          <p:nvPr/>
        </p:nvSpPr>
        <p:spPr>
          <a:xfrm>
            <a:off x="4498258" y="1785646"/>
            <a:ext cx="39083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6712" y="65335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8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85" y="500174"/>
            <a:ext cx="2581275" cy="17716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902548" y="662724"/>
            <a:ext cx="3704493" cy="144655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4227" y="3516923"/>
            <a:ext cx="1076995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১।মাইটোসিস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।মাইটোসিস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7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143</Words>
  <Application>Microsoft Office PowerPoint</Application>
  <PresentationFormat>Widescreen</PresentationFormat>
  <Paragraphs>33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মাইটোসিসঃ</vt:lpstr>
      <vt:lpstr>PowerPoint Presentation</vt:lpstr>
      <vt:lpstr>মাইটোসিসের বৈশিষ্ট্যঃ ১। এই বিভাজন দেহ কোষে সংগঠিত হয়। ২। মাতৃ কোষের নিউক্লিয়াস একবার বিভাজিত হয়। ৩। মাতৃকোষটি বিভাজিত হয়ে সমগুণ সম্পন্ন দুটি অপত্য কোষ সৃষ্টি করে।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32</cp:revision>
  <dcterms:created xsi:type="dcterms:W3CDTF">2021-01-18T10:43:01Z</dcterms:created>
  <dcterms:modified xsi:type="dcterms:W3CDTF">2021-01-21T02:54:59Z</dcterms:modified>
</cp:coreProperties>
</file>