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8" r:id="rId3"/>
    <p:sldId id="257" r:id="rId4"/>
    <p:sldId id="265" r:id="rId5"/>
    <p:sldId id="266" r:id="rId6"/>
    <p:sldId id="263" r:id="rId7"/>
    <p:sldId id="261" r:id="rId8"/>
    <p:sldId id="271" r:id="rId9"/>
    <p:sldId id="275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1584C-F259-48AB-924C-081DE74AD18C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6A6AC-68AE-4024-8F12-1BBEF57A3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52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6A6AC-68AE-4024-8F12-1BBEF57A35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5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9.jpeg" /><Relationship Id="rId4" Type="http://schemas.openxmlformats.org/officeDocument/2006/relationships/image" Target="../media/image8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4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R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5172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422654" y="-80968"/>
            <a:ext cx="93475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আজকের</a:t>
            </a:r>
            <a:r>
              <a:rPr lang="bn-IN" sz="6600" dirty="0"/>
              <a:t> </a:t>
            </a:r>
            <a:r>
              <a:rPr lang="bn-IN" sz="6600" dirty="0">
                <a:solidFill>
                  <a:srgbClr val="FFFF00"/>
                </a:solidFill>
              </a:rPr>
              <a:t>ক্লাশে</a:t>
            </a:r>
            <a:r>
              <a:rPr lang="bn-IN" sz="4800" dirty="0">
                <a:solidFill>
                  <a:srgbClr val="FFFF00"/>
                </a:solidFill>
              </a:rPr>
              <a:t> </a:t>
            </a:r>
            <a:r>
              <a:rPr lang="en-US" sz="8000" dirty="0" err="1">
                <a:solidFill>
                  <a:srgbClr val="FFFF00"/>
                </a:solidFill>
              </a:rPr>
              <a:t>তোমাদের</a:t>
            </a:r>
            <a:r>
              <a:rPr lang="bn-IN" sz="8000" dirty="0"/>
              <a:t> </a:t>
            </a:r>
            <a:r>
              <a:rPr lang="bn-IN" sz="8000" dirty="0">
                <a:solidFill>
                  <a:schemeClr val="accent3"/>
                </a:solidFill>
              </a:rPr>
              <a:t>স্বাগতম</a:t>
            </a:r>
            <a:endParaRPr lang="en-US" sz="8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743200"/>
            <a:ext cx="6553200" cy="3108543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প্রাচীরের ধারে ঘেষা গাছটির নাম কী?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বড়দিদি কী এবং কার লেখা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চালান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ব্যবসা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বাড়তি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খাবারের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অংশীদার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ভোরে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? 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endParaRPr lang="bn-IN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৩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838200"/>
            <a:ext cx="27051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Oval 4"/>
          <p:cNvSpPr/>
          <p:nvPr/>
        </p:nvSpPr>
        <p:spPr>
          <a:xfrm>
            <a:off x="914400" y="1066800"/>
            <a:ext cx="28956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1066800"/>
            <a:ext cx="1676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95400"/>
            <a:ext cx="33528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ঃ-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4267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পশু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আচরন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আচরণের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? </a:t>
            </a:r>
          </a:p>
        </p:txBody>
      </p:sp>
      <p:pic>
        <p:nvPicPr>
          <p:cNvPr id="7" name="Picture 6" descr="main_0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457200"/>
            <a:ext cx="4368800" cy="32766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2400"/>
            <a:ext cx="5410200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TriangleInverted">
              <a:avLst/>
            </a:prstTxWarp>
            <a:spAutoFit/>
          </a:bodyPr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main_0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1800" y="685800"/>
            <a:ext cx="26180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4520" y="1810773"/>
            <a:ext cx="380745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শ্রণি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১ম, </a:t>
            </a:r>
          </a:p>
          <a:p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গদ্যঃ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অতিথির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স্মৃতি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৪৫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97473" y="2094161"/>
            <a:ext cx="63385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মোঃ মনির হোসেন</a:t>
            </a:r>
            <a:endParaRPr lang="bn-IN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সহকারী –শিক্ষক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ঘাটলাবাগ কেশুরবাগ দাখিল মাদ্রাসা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চাটখিল –নোয়াখাললী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মোবাইলঃ-01816247060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E-mail :-monir247060@gmail.com</a:t>
            </a:r>
            <a:endParaRPr lang="bn-IN" sz="3200" dirty="0"/>
          </a:p>
          <a:p>
            <a:endParaRPr lang="bn-IN" sz="32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0303_Flower_Gard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438400"/>
            <a:ext cx="3124200" cy="3505200"/>
          </a:xfrm>
          <a:prstGeom prst="rect">
            <a:avLst/>
          </a:prstGeom>
        </p:spPr>
      </p:pic>
      <p:pic>
        <p:nvPicPr>
          <p:cNvPr id="3" name="Picture 2" descr="time_traveller_19_on_back_400x400_72ppi.jp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04801" y="2438400"/>
            <a:ext cx="2590799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46482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5" name="Picture 4" descr="dims.vetstreet.co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2514600"/>
            <a:ext cx="2057400" cy="3352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219200"/>
            <a:ext cx="9144000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bn-IN" sz="3200" i="1" dirty="0">
                <a:ln w="11430"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 দেখে আমরা কী বুঝতে পারছি</a:t>
            </a:r>
            <a:r>
              <a:rPr lang="en-US" sz="3200" i="1" dirty="0">
                <a:ln w="11430"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i="1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3200" i="1" dirty="0">
              <a:ln w="11430"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DING ROOM-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24000"/>
            <a:ext cx="2286000" cy="2362200"/>
          </a:xfrm>
          <a:prstGeom prst="rect">
            <a:avLst/>
          </a:prstGeom>
        </p:spPr>
      </p:pic>
      <p:pic>
        <p:nvPicPr>
          <p:cNvPr id="5" name="Picture 4" descr="0,,16785470_302,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343400"/>
            <a:ext cx="2438400" cy="2209800"/>
          </a:xfrm>
          <a:prstGeom prst="rect">
            <a:avLst/>
          </a:prstGeom>
        </p:spPr>
      </p:pic>
      <p:pic>
        <p:nvPicPr>
          <p:cNvPr id="7" name="Picture 6" descr="15657618928_d59fced5e3_b-800x46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1447801"/>
            <a:ext cx="25146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og-0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4343400"/>
            <a:ext cx="2438400" cy="2209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4000" y="0"/>
            <a:ext cx="563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000" b="1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b="1" dirty="0" err="1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4000" b="1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b="1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দেখছি</a:t>
            </a:r>
            <a:r>
              <a:rPr lang="en-US" sz="4000" b="1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n w="1143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3581401"/>
            <a:ext cx="7467600" cy="3108543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8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অতিথির স্মৃতি</a:t>
            </a:r>
          </a:p>
          <a:p>
            <a:pPr algn="ctr"/>
            <a:endParaRPr lang="b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2971800"/>
            <a:ext cx="30480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শরৎচন্দ্র চট্টোপাধ্যায়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SAROTCHOND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"/>
            <a:ext cx="2819400" cy="2971800"/>
          </a:xfrm>
          <a:prstGeom prst="rect">
            <a:avLst/>
          </a:prstGeom>
          <a:solidFill>
            <a:srgbClr val="0070C0"/>
          </a:solidFill>
        </p:spPr>
      </p:pic>
      <p:sp>
        <p:nvSpPr>
          <p:cNvPr id="8" name="Rectangle 7"/>
          <p:cNvSpPr/>
          <p:nvPr/>
        </p:nvSpPr>
        <p:spPr>
          <a:xfrm>
            <a:off x="0" y="1600200"/>
            <a:ext cx="5867400" cy="1295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6764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2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পাঠ</a:t>
            </a:r>
            <a:r>
              <a:rPr lang="bn-IN" sz="32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শেষে</a:t>
            </a:r>
            <a:r>
              <a:rPr lang="bn-BD" sz="32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শিক্ষার্থীরা...</a:t>
            </a:r>
            <a:endParaRPr lang="en-US" sz="32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590800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en-US" sz="2800" b="1" dirty="0" err="1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কবির</a:t>
            </a:r>
            <a:r>
              <a:rPr lang="bn-BD" sz="28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সংক্ষিপ্ত পরিচয়  উল্লেখ করতে পারবে।</a:t>
            </a:r>
            <a:endParaRPr lang="en-US" sz="28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581400"/>
            <a:ext cx="571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bn-BD" sz="28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 শব্দ</a:t>
            </a:r>
            <a:r>
              <a:rPr lang="bn-IN" sz="28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bn-BD" sz="28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বাক্যে প্রয়োগ করতে পারবে।</a:t>
            </a:r>
            <a:endParaRPr lang="en-US" sz="28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47244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r>
              <a:rPr lang="en-US" sz="2800" b="1" dirty="0" err="1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অতিথির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স্মৃতি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প্রবন্ধটির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8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228600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800" b="1" dirty="0">
                <a:ln w="1143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b="1" dirty="0">
              <a:ln w="11430"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eust in h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838200"/>
            <a:ext cx="4174671" cy="1981200"/>
          </a:xfrm>
          <a:prstGeom prst="rect">
            <a:avLst/>
          </a:prstGeom>
        </p:spPr>
      </p:pic>
      <p:pic>
        <p:nvPicPr>
          <p:cNvPr id="7" name="Picture 6" descr="মালি ও সদস্য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886200"/>
            <a:ext cx="4114800" cy="19527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90800" y="6096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মালি পরিবারের সদস্য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3048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ডাইনিং রুম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ou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685800"/>
            <a:ext cx="3981450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38200" y="1371600"/>
            <a:ext cx="27432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3657600"/>
            <a:ext cx="6858000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অতিথির স্মৃতি গল্পের লেখক পরিচিতি লিখ?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লেখক দেওঘরে গিয়ে ছিল কেন? ব্যাখ্যা কর।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g-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447800"/>
            <a:ext cx="1485899" cy="167640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7" name="Picture 6" descr="মালি ও সদস্য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524000"/>
            <a:ext cx="2819400" cy="14768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3200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মালি ও তার পরিবারের সদস্য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3124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অতিথি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3124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রেলওয়ে স্টেশন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62_bi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371600"/>
            <a:ext cx="2743200" cy="16811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9600" y="3962400"/>
            <a:ext cx="7848600" cy="2677656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উপরের ছবিগুলোর সাথে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অতিথির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স্মৃতি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গল্পের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 অংশের মিল খুঁজে পাওয়া যায়,তার বর্ননা উপস্থাপন কর?</a:t>
            </a:r>
          </a:p>
          <a:p>
            <a:pPr algn="ctr"/>
            <a:endParaRPr lang="b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33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b="1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3600" b="1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--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1199</TotalTime>
  <Words>716</Words>
  <Application>Microsoft Office PowerPoint</Application>
  <PresentationFormat>On-screen Show (4:3)</PresentationFormat>
  <Paragraphs>92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pc</dc:creator>
  <cp:lastModifiedBy>Md. Monir Hossain</cp:lastModifiedBy>
  <cp:revision>403</cp:revision>
  <dcterms:created xsi:type="dcterms:W3CDTF">2006-08-16T00:00:00Z</dcterms:created>
  <dcterms:modified xsi:type="dcterms:W3CDTF">2021-01-22T17:09:01Z</dcterms:modified>
</cp:coreProperties>
</file>